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357" r:id="rId2"/>
    <p:sldId id="358" r:id="rId3"/>
    <p:sldId id="1311" r:id="rId4"/>
    <p:sldId id="1313" r:id="rId5"/>
    <p:sldId id="319" r:id="rId6"/>
    <p:sldId id="1130" r:id="rId7"/>
    <p:sldId id="1131" r:id="rId8"/>
    <p:sldId id="1314" r:id="rId9"/>
    <p:sldId id="1132" r:id="rId10"/>
    <p:sldId id="1134" r:id="rId11"/>
    <p:sldId id="1315" r:id="rId12"/>
    <p:sldId id="1136" r:id="rId13"/>
    <p:sldId id="1137" r:id="rId14"/>
    <p:sldId id="1316" r:id="rId15"/>
    <p:sldId id="1168" r:id="rId16"/>
    <p:sldId id="1317" r:id="rId17"/>
    <p:sldId id="1169" r:id="rId18"/>
    <p:sldId id="1318" r:id="rId19"/>
    <p:sldId id="1319" r:id="rId20"/>
    <p:sldId id="1320" r:id="rId21"/>
    <p:sldId id="1170" r:id="rId22"/>
    <p:sldId id="1044" r:id="rId23"/>
    <p:sldId id="1321" r:id="rId24"/>
    <p:sldId id="1322" r:id="rId25"/>
    <p:sldId id="1324" r:id="rId26"/>
    <p:sldId id="1323" r:id="rId27"/>
    <p:sldId id="1174" r:id="rId28"/>
    <p:sldId id="1175" r:id="rId29"/>
    <p:sldId id="1176" r:id="rId30"/>
    <p:sldId id="1186" r:id="rId31"/>
    <p:sldId id="1325" r:id="rId32"/>
    <p:sldId id="1326" r:id="rId33"/>
    <p:sldId id="1327" r:id="rId34"/>
    <p:sldId id="1328" r:id="rId35"/>
    <p:sldId id="1335" r:id="rId36"/>
    <p:sldId id="1198" r:id="rId37"/>
    <p:sldId id="1199" r:id="rId38"/>
    <p:sldId id="1200" r:id="rId39"/>
    <p:sldId id="1201" r:id="rId40"/>
    <p:sldId id="1202" r:id="rId41"/>
    <p:sldId id="1203" r:id="rId42"/>
    <p:sldId id="1204" r:id="rId43"/>
    <p:sldId id="1205" r:id="rId44"/>
    <p:sldId id="1208" r:id="rId45"/>
    <p:sldId id="1211" r:id="rId46"/>
    <p:sldId id="1210" r:id="rId47"/>
    <p:sldId id="1212" r:id="rId48"/>
    <p:sldId id="1213" r:id="rId49"/>
    <p:sldId id="1336" r:id="rId50"/>
    <p:sldId id="1329" r:id="rId51"/>
    <p:sldId id="1216" r:id="rId52"/>
    <p:sldId id="1217" r:id="rId53"/>
    <p:sldId id="1218" r:id="rId54"/>
    <p:sldId id="1219" r:id="rId55"/>
    <p:sldId id="1220" r:id="rId56"/>
    <p:sldId id="1337" r:id="rId57"/>
    <p:sldId id="1222" r:id="rId58"/>
    <p:sldId id="1223" r:id="rId59"/>
    <p:sldId id="1232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338" r:id="rId69"/>
    <p:sldId id="1257" r:id="rId70"/>
    <p:sldId id="1261" r:id="rId71"/>
    <p:sldId id="1262" r:id="rId72"/>
    <p:sldId id="1263" r:id="rId73"/>
    <p:sldId id="1264" r:id="rId74"/>
    <p:sldId id="1265" r:id="rId75"/>
    <p:sldId id="1266" r:id="rId76"/>
    <p:sldId id="1268" r:id="rId77"/>
    <p:sldId id="1339" r:id="rId78"/>
    <p:sldId id="1330" r:id="rId79"/>
    <p:sldId id="1340" r:id="rId80"/>
    <p:sldId id="1331" r:id="rId81"/>
    <p:sldId id="1341" r:id="rId82"/>
    <p:sldId id="1332" r:id="rId83"/>
    <p:sldId id="1334" r:id="rId84"/>
    <p:sldId id="1342" r:id="rId85"/>
    <p:sldId id="1287" r:id="rId86"/>
    <p:sldId id="1346" r:id="rId87"/>
    <p:sldId id="1345" r:id="rId88"/>
    <p:sldId id="1333" r:id="rId89"/>
    <p:sldId id="1343" r:id="rId90"/>
    <p:sldId id="1303" r:id="rId91"/>
    <p:sldId id="1347" r:id="rId92"/>
    <p:sldId id="1389" r:id="rId93"/>
    <p:sldId id="1390" r:id="rId94"/>
    <p:sldId id="1391" r:id="rId95"/>
    <p:sldId id="1392" r:id="rId96"/>
    <p:sldId id="1359" r:id="rId97"/>
    <p:sldId id="1360" r:id="rId98"/>
    <p:sldId id="1387" r:id="rId99"/>
    <p:sldId id="1405" r:id="rId100"/>
    <p:sldId id="1393" r:id="rId101"/>
    <p:sldId id="1394" r:id="rId102"/>
    <p:sldId id="1395" r:id="rId103"/>
    <p:sldId id="1396" r:id="rId104"/>
    <p:sldId id="1397" r:id="rId105"/>
    <p:sldId id="1398" r:id="rId106"/>
    <p:sldId id="1399" r:id="rId107"/>
    <p:sldId id="1400" r:id="rId108"/>
    <p:sldId id="1401" r:id="rId109"/>
    <p:sldId id="1402" r:id="rId110"/>
    <p:sldId id="1403" r:id="rId111"/>
    <p:sldId id="1404" r:id="rId112"/>
    <p:sldId id="1092" r:id="rId113"/>
    <p:sldId id="345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61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516FA-E2C0-4BC8-A202-226E2C3549E7}" type="datetimeFigureOut">
              <a:rPr lang="en-IN" smtClean="0"/>
              <a:t>16-11-2020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A71AB-C1C6-480F-B291-704377E97F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015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20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9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9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914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838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439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680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5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71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78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62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116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480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50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265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1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002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26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5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286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9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02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635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0438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884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63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278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13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4566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03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751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46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6621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292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3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6641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18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3998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72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553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955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64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14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7953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0045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6632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968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57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6727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0575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5938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993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489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90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67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889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730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57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871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31010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0246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1643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82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63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1486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4458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5083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1187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548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5120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0660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2960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270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3540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43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51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4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16-11-2020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74.png"/><Relationship Id="rId7" Type="http://schemas.openxmlformats.org/officeDocument/2006/relationships/image" Target="../media/image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74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openxmlformats.org/officeDocument/2006/relationships/image" Target="../media/image38.gif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11.png"/><Relationship Id="rId4" Type="http://schemas.openxmlformats.org/officeDocument/2006/relationships/image" Target="../media/image39.jpeg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7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3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2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COMPUTER NETWORKS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781916" y="339681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B93A8-5B29-4B07-8557-A5C8E3447A5B}"/>
              </a:ext>
            </a:extLst>
          </p:cNvPr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7D630D-9121-4D21-9733-6D290170702B}"/>
              </a:ext>
            </a:extLst>
          </p:cNvPr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72F9AB0-BFC2-5542-A40C-5E7B5EB25F2B}"/>
              </a:ext>
            </a:extLst>
          </p:cNvPr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1AEEBA61-14FC-154D-88CA-B447B035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Rectangle 44">
              <a:extLst>
                <a:ext uri="{FF2B5EF4-FFF2-40B4-BE49-F238E27FC236}">
                  <a16:creationId xmlns:a16="http://schemas.microsoft.com/office/drawing/2014/main" id="{D0D47B06-FE3D-DA4E-A18A-5F4609A0A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2220353A-A27E-5C4B-B042-109D6410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120" name="Text Box 46">
              <a:extLst>
                <a:ext uri="{FF2B5EF4-FFF2-40B4-BE49-F238E27FC236}">
                  <a16:creationId xmlns:a16="http://schemas.microsoft.com/office/drawing/2014/main" id="{000F374E-6915-074D-8BA8-C296E4FB31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5722F489-9C55-474B-AD7B-3596A67F9C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97726" y="2473508"/>
              <a:ext cx="291334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48">
              <a:extLst>
                <a:ext uri="{FF2B5EF4-FFF2-40B4-BE49-F238E27FC236}">
                  <a16:creationId xmlns:a16="http://schemas.microsoft.com/office/drawing/2014/main" id="{11921392-3DC2-E44B-9184-34A0E05D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49">
              <a:extLst>
                <a:ext uri="{FF2B5EF4-FFF2-40B4-BE49-F238E27FC236}">
                  <a16:creationId xmlns:a16="http://schemas.microsoft.com/office/drawing/2014/main" id="{BAFE9A46-B07B-0D46-BF9D-A127CF0FC1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216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4" name="Rectangle 50">
              <a:extLst>
                <a:ext uri="{FF2B5EF4-FFF2-40B4-BE49-F238E27FC236}">
                  <a16:creationId xmlns:a16="http://schemas.microsoft.com/office/drawing/2014/main" id="{B42296AE-5EDB-CB41-A8A8-F256FE984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125" name="Rectangle 51">
              <a:extLst>
                <a:ext uri="{FF2B5EF4-FFF2-40B4-BE49-F238E27FC236}">
                  <a16:creationId xmlns:a16="http://schemas.microsoft.com/office/drawing/2014/main" id="{A0530BD1-8578-7749-A8F2-514C1E6A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E4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126" name="Line 52">
              <a:extLst>
                <a:ext uri="{FF2B5EF4-FFF2-40B4-BE49-F238E27FC236}">
                  <a16:creationId xmlns:a16="http://schemas.microsoft.com/office/drawing/2014/main" id="{A3C7A151-EBC5-7E44-A73B-EC7BF250A2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7" name="Line 53">
              <a:extLst>
                <a:ext uri="{FF2B5EF4-FFF2-40B4-BE49-F238E27FC236}">
                  <a16:creationId xmlns:a16="http://schemas.microsoft.com/office/drawing/2014/main" id="{C4B99840-0FB7-CE42-8D34-DEC52118C3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8" name="Line 55">
              <a:extLst>
                <a:ext uri="{FF2B5EF4-FFF2-40B4-BE49-F238E27FC236}">
                  <a16:creationId xmlns:a16="http://schemas.microsoft.com/office/drawing/2014/main" id="{68A743ED-4B58-E94D-83B1-E54D12545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08787" y="3249620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43">
              <a:extLst>
                <a:ext uri="{FF2B5EF4-FFF2-40B4-BE49-F238E27FC236}">
                  <a16:creationId xmlns:a16="http://schemas.microsoft.com/office/drawing/2014/main" id="{0EC4FEFF-71C3-204E-942F-DF941FB47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8524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A5E3C2-990E-9C41-AAAA-45311F46F06D}"/>
              </a:ext>
            </a:extLst>
          </p:cNvPr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340" name="Rectangle 42">
              <a:extLst>
                <a:ext uri="{FF2B5EF4-FFF2-40B4-BE49-F238E27FC236}">
                  <a16:creationId xmlns:a16="http://schemas.microsoft.com/office/drawing/2014/main" id="{08D16DCA-2F81-3142-8787-DCBB82571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2" name="Rectangle 44">
              <a:extLst>
                <a:ext uri="{FF2B5EF4-FFF2-40B4-BE49-F238E27FC236}">
                  <a16:creationId xmlns:a16="http://schemas.microsoft.com/office/drawing/2014/main" id="{4292A8DC-1EBA-E346-AA85-38C6822CA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3" name="Rectangle 45">
              <a:extLst>
                <a:ext uri="{FF2B5EF4-FFF2-40B4-BE49-F238E27FC236}">
                  <a16:creationId xmlns:a16="http://schemas.microsoft.com/office/drawing/2014/main" id="{9AD0BC31-6A50-984F-86A3-3CA27EA7C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controller</a:t>
              </a:r>
            </a:p>
          </p:txBody>
        </p:sp>
        <p:sp>
          <p:nvSpPr>
            <p:cNvPr id="344" name="Text Box 46">
              <a:extLst>
                <a:ext uri="{FF2B5EF4-FFF2-40B4-BE49-F238E27FC236}">
                  <a16:creationId xmlns:a16="http://schemas.microsoft.com/office/drawing/2014/main" id="{0B7C150F-CB12-034D-8895-A7245A5D6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physical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5" name="Freeform 47">
              <a:extLst>
                <a:ext uri="{FF2B5EF4-FFF2-40B4-BE49-F238E27FC236}">
                  <a16:creationId xmlns:a16="http://schemas.microsoft.com/office/drawing/2014/main" id="{793E17F7-22E2-FF4D-8509-E82EDBE2D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897" y="2455718"/>
              <a:ext cx="326278" cy="460375"/>
            </a:xfrm>
            <a:custGeom>
              <a:avLst/>
              <a:gdLst>
                <a:gd name="T0" fmla="*/ 0 w 361"/>
                <a:gd name="T1" fmla="*/ 0 h 478"/>
                <a:gd name="T2" fmla="*/ 0 w 361"/>
                <a:gd name="T3" fmla="*/ 2147483647 h 478"/>
                <a:gd name="T4" fmla="*/ 2147483647 w 361"/>
                <a:gd name="T5" fmla="*/ 2147483647 h 478"/>
                <a:gd name="T6" fmla="*/ 2147483647 w 361"/>
                <a:gd name="T7" fmla="*/ 2147483647 h 4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1" h="478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w="38100" cmpd="sng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6" name="Line 48">
              <a:extLst>
                <a:ext uri="{FF2B5EF4-FFF2-40B4-BE49-F238E27FC236}">
                  <a16:creationId xmlns:a16="http://schemas.microsoft.com/office/drawing/2014/main" id="{07601B60-F87E-2F49-8A8E-1FF14E515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959" y="2628755"/>
              <a:ext cx="13589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Line 49">
              <a:extLst>
                <a:ext uri="{FF2B5EF4-FFF2-40B4-BE49-F238E27FC236}">
                  <a16:creationId xmlns:a16="http://schemas.microsoft.com/office/drawing/2014/main" id="{A28FA316-5FFA-F44A-BA99-AC0415DFF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4375" y="2631881"/>
              <a:ext cx="0" cy="3000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Rectangle 50">
              <a:extLst>
                <a:ext uri="{FF2B5EF4-FFF2-40B4-BE49-F238E27FC236}">
                  <a16:creationId xmlns:a16="http://schemas.microsoft.com/office/drawing/2014/main" id="{A634403E-4499-294B-99AD-E3A86D96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cpu</a:t>
              </a:r>
            </a:p>
          </p:txBody>
        </p:sp>
        <p:sp>
          <p:nvSpPr>
            <p:cNvPr id="349" name="Rectangle 51">
              <a:extLst>
                <a:ext uri="{FF2B5EF4-FFF2-40B4-BE49-F238E27FC236}">
                  <a16:creationId xmlns:a16="http://schemas.microsoft.com/office/drawing/2014/main" id="{82C997D8-021F-0245-9B73-2C5E048B6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memory</a:t>
              </a:r>
            </a:p>
          </p:txBody>
        </p:sp>
        <p:sp>
          <p:nvSpPr>
            <p:cNvPr id="350" name="Line 52">
              <a:extLst>
                <a:ext uri="{FF2B5EF4-FFF2-40B4-BE49-F238E27FC236}">
                  <a16:creationId xmlns:a16="http://schemas.microsoft.com/office/drawing/2014/main" id="{D74D41F5-3112-6646-9892-D00D36377E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36047" y="2458893"/>
              <a:ext cx="1587" cy="1698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1" name="Line 53">
              <a:extLst>
                <a:ext uri="{FF2B5EF4-FFF2-40B4-BE49-F238E27FC236}">
                  <a16:creationId xmlns:a16="http://schemas.microsoft.com/office/drawing/2014/main" id="{AA1745EF-4026-E54D-9775-040F79E5D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9172" y="2460480"/>
              <a:ext cx="1587" cy="1714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3" name="Line 55">
              <a:extLst>
                <a:ext uri="{FF2B5EF4-FFF2-40B4-BE49-F238E27FC236}">
                  <a16:creationId xmlns:a16="http://schemas.microsoft.com/office/drawing/2014/main" id="{159E9A7C-2C1B-CC40-B1B4-760AFE091B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2601" y="3239892"/>
              <a:ext cx="4474" cy="356262"/>
            </a:xfrm>
            <a:prstGeom prst="line">
              <a:avLst/>
            </a:prstGeom>
            <a:noFill/>
            <a:ln w="38100">
              <a:solidFill>
                <a:srgbClr val="0000A8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8" name="Rectangle 43">
              <a:extLst>
                <a:ext uri="{FF2B5EF4-FFF2-40B4-BE49-F238E27FC236}">
                  <a16:creationId xmlns:a16="http://schemas.microsoft.com/office/drawing/2014/main" id="{D2E8D72A-74A0-8047-B32B-E6CC292FC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3876" y="2820792"/>
              <a:ext cx="1122362" cy="10826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84">
            <a:extLst>
              <a:ext uri="{FF2B5EF4-FFF2-40B4-BE49-F238E27FC236}">
                <a16:creationId xmlns:a16="http://schemas.microsoft.com/office/drawing/2014/main" id="{F87BAAC8-00DB-C64F-B18B-456E80F15B7F}"/>
              </a:ext>
            </a:extLst>
          </p:cNvPr>
          <p:cNvGrpSpPr>
            <a:grpSpLocks/>
          </p:cNvGrpSpPr>
          <p:nvPr/>
        </p:nvGrpSpPr>
        <p:grpSpPr bwMode="auto"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361" name="Freeform 62">
              <a:extLst>
                <a:ext uri="{FF2B5EF4-FFF2-40B4-BE49-F238E27FC236}">
                  <a16:creationId xmlns:a16="http://schemas.microsoft.com/office/drawing/2014/main" id="{9DAAFB2F-E3C8-FB46-A22A-E065E705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417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74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Rectangle 73">
              <a:extLst>
                <a:ext uri="{FF2B5EF4-FFF2-40B4-BE49-F238E27FC236}">
                  <a16:creationId xmlns:a16="http://schemas.microsoft.com/office/drawing/2014/main" id="{D34E92F6-E00A-9E48-8EEE-3793F53B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BB2C5787-9CAC-D84A-B4B9-64FEECE12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44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99000">
                  <a:srgbClr val="FFFFFF">
                    <a:alpha val="66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0" name="Rectangle 82">
              <a:extLst>
                <a:ext uri="{FF2B5EF4-FFF2-40B4-BE49-F238E27FC236}">
                  <a16:creationId xmlns:a16="http://schemas.microsoft.com/office/drawing/2014/main" id="{059501C9-A68B-2743-A02C-0C5FBC61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Text Box 65">
              <a:extLst>
                <a:ext uri="{FF2B5EF4-FFF2-40B4-BE49-F238E27FC236}">
                  <a16:creationId xmlns:a16="http://schemas.microsoft.com/office/drawing/2014/main" id="{6AAE7E3E-6438-C244-82B8-2B86F8F4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374" name="Line 66">
              <a:extLst>
                <a:ext uri="{FF2B5EF4-FFF2-40B4-BE49-F238E27FC236}">
                  <a16:creationId xmlns:a16="http://schemas.microsoft.com/office/drawing/2014/main" id="{9A080B16-B360-474F-B6FE-AF8100600C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5" name="Line 67">
              <a:extLst>
                <a:ext uri="{FF2B5EF4-FFF2-40B4-BE49-F238E27FC236}">
                  <a16:creationId xmlns:a16="http://schemas.microsoft.com/office/drawing/2014/main" id="{6F15818C-975A-E24C-A5EF-48346108B8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6" name="Line 68">
              <a:extLst>
                <a:ext uri="{FF2B5EF4-FFF2-40B4-BE49-F238E27FC236}">
                  <a16:creationId xmlns:a16="http://schemas.microsoft.com/office/drawing/2014/main" id="{FD65879D-0360-2B41-B483-1A5D93371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8" name="Rectangle 70">
              <a:extLst>
                <a:ext uri="{FF2B5EF4-FFF2-40B4-BE49-F238E27FC236}">
                  <a16:creationId xmlns:a16="http://schemas.microsoft.com/office/drawing/2014/main" id="{38B2F785-6155-1E4B-8594-95B2271DA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9" name="Line 71">
              <a:extLst>
                <a:ext uri="{FF2B5EF4-FFF2-40B4-BE49-F238E27FC236}">
                  <a16:creationId xmlns:a16="http://schemas.microsoft.com/office/drawing/2014/main" id="{C451312B-40CC-7A40-B679-7AE554491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0" name="Line 72">
              <a:extLst>
                <a:ext uri="{FF2B5EF4-FFF2-40B4-BE49-F238E27FC236}">
                  <a16:creationId xmlns:a16="http://schemas.microsoft.com/office/drawing/2014/main" id="{E2DC1FE8-5DB9-EA46-8800-4241D6DEF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2" name="Text Box 74">
              <a:extLst>
                <a:ext uri="{FF2B5EF4-FFF2-40B4-BE49-F238E27FC236}">
                  <a16:creationId xmlns:a16="http://schemas.microsoft.com/office/drawing/2014/main" id="{C6254BFE-8FC8-864C-911D-A03B8EB5CC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386" name="Line 78">
              <a:extLst>
                <a:ext uri="{FF2B5EF4-FFF2-40B4-BE49-F238E27FC236}">
                  <a16:creationId xmlns:a16="http://schemas.microsoft.com/office/drawing/2014/main" id="{B46866E9-0690-6D43-9964-01804A72D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8" name="Line 80">
              <a:extLst>
                <a:ext uri="{FF2B5EF4-FFF2-40B4-BE49-F238E27FC236}">
                  <a16:creationId xmlns:a16="http://schemas.microsoft.com/office/drawing/2014/main" id="{431126D1-7D41-174B-9A00-15B64D7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9" name="Line 81">
              <a:extLst>
                <a:ext uri="{FF2B5EF4-FFF2-40B4-BE49-F238E27FC236}">
                  <a16:creationId xmlns:a16="http://schemas.microsoft.com/office/drawing/2014/main" id="{E451146C-AD0C-394A-B9D7-786E8388A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940C5E-A452-394D-9303-5A0908ACF414}"/>
              </a:ext>
            </a:extLst>
          </p:cNvPr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id="{01B01F1E-124F-BC43-A974-ABF83467E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0606" y="2258313"/>
              <a:ext cx="623888" cy="85090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>
                    <a:alpha val="82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73">
              <a:extLst>
                <a:ext uri="{FF2B5EF4-FFF2-40B4-BE49-F238E27FC236}">
                  <a16:creationId xmlns:a16="http://schemas.microsoft.com/office/drawing/2014/main" id="{E45D8FA9-172B-4349-9201-C855690CD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6688D65-8859-3543-A395-35CEEDEDD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35685" y="1076403"/>
              <a:ext cx="436563" cy="70326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>
                    <a:alpha val="81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06D41716-A543-3F4F-9489-BC4A00085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Text Box 65">
              <a:extLst>
                <a:ext uri="{FF2B5EF4-FFF2-40B4-BE49-F238E27FC236}">
                  <a16:creationId xmlns:a16="http://schemas.microsoft.com/office/drawing/2014/main" id="{2D82B720-E5DF-4F4F-8FBA-8D31F068A3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D80B677C-0558-AA49-9BC2-C865179CD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303026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96ECD29D-6AC3-3C4A-8B76-C6CE4E7094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1466539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93393447-F152-0A41-B307-A690875EC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6891" y="1639576"/>
              <a:ext cx="77628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Rectangle 70">
              <a:extLst>
                <a:ext uri="{FF2B5EF4-FFF2-40B4-BE49-F238E27FC236}">
                  <a16:creationId xmlns:a16="http://schemas.microsoft.com/office/drawing/2014/main" id="{34836D0F-96F1-C74D-BB52-0007C90AE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826D465-956C-AC42-A034-8ACCE0186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5304" y="1820551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18797742-2033-0E42-BF7B-CC2F3B116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4767" y="181102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Text Box 74">
              <a:extLst>
                <a:ext uri="{FF2B5EF4-FFF2-40B4-BE49-F238E27FC236}">
                  <a16:creationId xmlns:a16="http://schemas.microsoft.com/office/drawing/2014/main" id="{6CAFE6BE-3638-874A-B141-EDEE018D60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4" name="Line 78">
              <a:extLst>
                <a:ext uri="{FF2B5EF4-FFF2-40B4-BE49-F238E27FC236}">
                  <a16:creationId xmlns:a16="http://schemas.microsoft.com/office/drawing/2014/main" id="{84E322A3-E89B-AC48-B4B3-233C598CB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58479" y="2739714"/>
              <a:ext cx="776288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Line 80">
              <a:extLst>
                <a:ext uri="{FF2B5EF4-FFF2-40B4-BE49-F238E27FC236}">
                  <a16:creationId xmlns:a16="http://schemas.microsoft.com/office/drawing/2014/main" id="{B2BA3CCE-9278-934F-8020-A9A3C0BDA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0066" y="2439676"/>
              <a:ext cx="0" cy="103188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Line 81">
              <a:extLst>
                <a:ext uri="{FF2B5EF4-FFF2-40B4-BE49-F238E27FC236}">
                  <a16:creationId xmlns:a16="http://schemas.microsoft.com/office/drawing/2014/main" id="{5AB37789-637D-C443-B20A-F54499BB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36354" y="2439676"/>
              <a:ext cx="0" cy="10160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40BD8E7B-C44D-C64B-8B42-1AB6A22BDEC2}"/>
              </a:ext>
            </a:extLst>
          </p:cNvPr>
          <p:cNvSpPr/>
          <p:nvPr/>
        </p:nvSpPr>
        <p:spPr>
          <a:xfrm>
            <a:off x="4153301" y="3785951"/>
            <a:ext cx="3591390" cy="522811"/>
          </a:xfrm>
          <a:custGeom>
            <a:avLst/>
            <a:gdLst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4" fmla="*/ 5874327 w 5874327"/>
              <a:gd name="connsiteY4" fmla="*/ 41564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48806 h 277091"/>
              <a:gd name="connsiteX0" fmla="*/ 0 w 5881026"/>
              <a:gd name="connsiteY0" fmla="*/ 0 h 277091"/>
              <a:gd name="connsiteX1" fmla="*/ 0 w 5881026"/>
              <a:gd name="connsiteY1" fmla="*/ 277091 h 277091"/>
              <a:gd name="connsiteX2" fmla="*/ 5874327 w 5881026"/>
              <a:gd name="connsiteY2" fmla="*/ 277091 h 277091"/>
              <a:gd name="connsiteX3" fmla="*/ 5874327 w 5881026"/>
              <a:gd name="connsiteY3" fmla="*/ 41564 h 277091"/>
              <a:gd name="connsiteX4" fmla="*/ 5881026 w 5881026"/>
              <a:gd name="connsiteY4" fmla="*/ 30701 h 277091"/>
              <a:gd name="connsiteX0" fmla="*/ 0 w 5874327"/>
              <a:gd name="connsiteY0" fmla="*/ 0 h 277091"/>
              <a:gd name="connsiteX1" fmla="*/ 0 w 5874327"/>
              <a:gd name="connsiteY1" fmla="*/ 277091 h 277091"/>
              <a:gd name="connsiteX2" fmla="*/ 5874327 w 5874327"/>
              <a:gd name="connsiteY2" fmla="*/ 277091 h 277091"/>
              <a:gd name="connsiteX3" fmla="*/ 5874327 w 5874327"/>
              <a:gd name="connsiteY3" fmla="*/ 41564 h 277091"/>
              <a:gd name="connsiteX0" fmla="*/ 0 w 5874327"/>
              <a:gd name="connsiteY0" fmla="*/ 5510 h 282601"/>
              <a:gd name="connsiteX1" fmla="*/ 0 w 5874327"/>
              <a:gd name="connsiteY1" fmla="*/ 282601 h 282601"/>
              <a:gd name="connsiteX2" fmla="*/ 5874327 w 5874327"/>
              <a:gd name="connsiteY2" fmla="*/ 282601 h 282601"/>
              <a:gd name="connsiteX3" fmla="*/ 5864278 w 5874327"/>
              <a:gd name="connsiteY3" fmla="*/ 0 h 28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74327" h="282601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w="34925">
            <a:solidFill>
              <a:srgbClr val="0000A8"/>
            </a:solidFill>
            <a:headEnd type="triangle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3">
            <a:extLst>
              <a:ext uri="{FF2B5EF4-FFF2-40B4-BE49-F238E27FC236}">
                <a16:creationId xmlns:a16="http://schemas.microsoft.com/office/drawing/2014/main" id="{18B56FA4-5E06-734B-8CCA-520BDE95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664" y="4637439"/>
            <a:ext cx="4946767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Sending side:</a:t>
            </a:r>
          </a:p>
          <a:p>
            <a:pPr marL="400050" indent="-276225">
              <a:defRPr/>
            </a:pPr>
            <a:r>
              <a:rPr lang="en-US" sz="2400" kern="0" dirty="0"/>
              <a:t>encapsulates datagram in frame</a:t>
            </a:r>
          </a:p>
          <a:p>
            <a:pPr marL="400050" indent="-276225">
              <a:defRPr/>
            </a:pPr>
            <a:r>
              <a:rPr lang="en-US" sz="2400" kern="0" dirty="0"/>
              <a:t>adds error checking bits, reliable data transfer, flow control, etc.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CE6ED78C-4BB6-A242-9D70-6F08129C2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716" y="4679508"/>
            <a:ext cx="5644542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None/>
              <a:defRPr/>
            </a:pPr>
            <a:r>
              <a:rPr lang="en-US" sz="2400" kern="0" dirty="0">
                <a:cs typeface="+mn-cs"/>
              </a:rPr>
              <a:t>Receiving side:</a:t>
            </a:r>
          </a:p>
          <a:p>
            <a:pPr marL="400050" indent="-276225">
              <a:defRPr/>
            </a:pPr>
            <a:r>
              <a:rPr lang="en-US" sz="2400" kern="0" dirty="0"/>
              <a:t>looks for errors, reliable data transfer, flow control, etc.</a:t>
            </a:r>
          </a:p>
          <a:p>
            <a:pPr marL="400050" indent="-276225">
              <a:defRPr/>
            </a:pPr>
            <a:r>
              <a:rPr lang="en-US" sz="2400" kern="0" dirty="0"/>
              <a:t>extracts datagram, passes to upper layer at receiving side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C4F57-1245-0842-89E6-D0D42B4637B1}"/>
              </a:ext>
            </a:extLst>
          </p:cNvPr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DCCCEE-3CB2-1846-BBAC-01DB77CF94E9}"/>
                </a:ext>
              </a:extLst>
            </p:cNvPr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B6EC950-6D21-8943-AD9A-1A9BA731F563}"/>
                </a:ext>
              </a:extLst>
            </p:cNvPr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link</a:t>
              </a:r>
              <a:r>
                <a:rPr kumimoji="0" lang="en-US" sz="16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endPara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74AB8B-EB99-0441-9682-66840F3A7F92}"/>
              </a:ext>
            </a:extLst>
          </p:cNvPr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3F4BB85F-69FB-5247-9776-577109762BF8}"/>
                </a:ext>
              </a:extLst>
            </p:cNvPr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BC16E38-D878-DA40-BBB8-6FB0CDBAC30B}"/>
                  </a:ext>
                </a:extLst>
              </p:cNvPr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787236-15FA-7C49-9EC5-8D58F317FD53}"/>
                  </a:ext>
                </a:extLst>
              </p:cNvPr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link</a:t>
                </a:r>
                <a:r>
                  <a:rPr kumimoji="0" lang="en-US" sz="16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  <a:endPara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05BFB6-442F-8B4F-A9BE-E9EA4B39C815}"/>
                </a:ext>
              </a:extLst>
            </p:cNvPr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71FB187-96E4-244B-AF15-E9CD3D0042E1}"/>
                  </a:ext>
                </a:extLst>
              </p:cNvPr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70C0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B0772B65-2D38-BD48-890B-AE81492D2152}"/>
                  </a:ext>
                </a:extLst>
              </p:cNvPr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datagram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E2B94-DB9A-7246-AFC8-1AF4BF171909}"/>
              </a:ext>
            </a:extLst>
          </p:cNvPr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FE69BAF-1146-6E49-A666-E323A3E57C63}"/>
                </a:ext>
              </a:extLst>
            </p:cNvPr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546C0F-2F99-5D49-9B71-D806E1F4AC4B}"/>
                </a:ext>
              </a:extLst>
            </p:cNvPr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4DCBCE-E716-334C-BD5E-3775F82A2DA5}"/>
              </a:ext>
            </a:extLst>
          </p:cNvPr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80854FB-94FB-5641-A2CE-545956B45415}"/>
                </a:ext>
              </a:extLst>
            </p:cNvPr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0C0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9C16815-500B-C54D-BE20-C80213A27D36}"/>
                </a:ext>
              </a:extLst>
            </p:cNvPr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datagram</a:t>
              </a: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99FA9D48-C531-4336-91B7-17A884D18E4C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Interfaces communicating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C6CEC18-0B94-4BD7-ABA2-95A800FDAF37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79D566C-845B-4691-9A0D-4E27767052EC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3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1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C 0.00078 0.05555 0.0017 0.11111 0.00261 0.1669 L 0.68633 0.17477 L 0.68633 -0.0030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10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L -0.00039 -0.1384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4227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 Wireless LAN (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</a:rPr>
              <a:t>WiFi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C3A8E3-D5DA-447F-A874-BB6A25513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767873"/>
              </p:ext>
            </p:extLst>
          </p:nvPr>
        </p:nvGraphicFramePr>
        <p:xfrm>
          <a:off x="257461" y="1429330"/>
          <a:ext cx="10121900" cy="40197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79700">
                  <a:extLst>
                    <a:ext uri="{9D8B030D-6E8A-4147-A177-3AD203B41FA5}">
                      <a16:colId xmlns:a16="http://schemas.microsoft.com/office/drawing/2014/main" val="3216654271"/>
                    </a:ext>
                  </a:extLst>
                </a:gridCol>
                <a:gridCol w="1418892">
                  <a:extLst>
                    <a:ext uri="{9D8B030D-6E8A-4147-A177-3AD203B41FA5}">
                      <a16:colId xmlns:a16="http://schemas.microsoft.com/office/drawing/2014/main" val="3311415253"/>
                    </a:ext>
                  </a:extLst>
                </a:gridCol>
                <a:gridCol w="1965079">
                  <a:extLst>
                    <a:ext uri="{9D8B030D-6E8A-4147-A177-3AD203B41FA5}">
                      <a16:colId xmlns:a16="http://schemas.microsoft.com/office/drawing/2014/main" val="3897866277"/>
                    </a:ext>
                  </a:extLst>
                </a:gridCol>
                <a:gridCol w="1429329">
                  <a:extLst>
                    <a:ext uri="{9D8B030D-6E8A-4147-A177-3AD203B41FA5}">
                      <a16:colId xmlns:a16="http://schemas.microsoft.com/office/drawing/2014/main" val="5360411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367206375"/>
                    </a:ext>
                  </a:extLst>
                </a:gridCol>
              </a:tblGrid>
              <a:tr h="510858"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IEEE 802.11 standard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Year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 data rate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Range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Frequency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449787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802.11b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1999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11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 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30295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802.11g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54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1489631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802.11n  (WiFi 4)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2009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600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1303648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802.11ac (WiFi 5)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2013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3.47Gpbs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146182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802.11ax (WiFi 6)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2020 </a:t>
                      </a:r>
                      <a:r>
                        <a:rPr lang="en-US" sz="1600" dirty="0">
                          <a:effectLst/>
                        </a:rPr>
                        <a:t>(exp.)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14 Gbps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70m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2.4, 5 Ghz 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7794024"/>
                  </a:ext>
                </a:extLst>
              </a:tr>
              <a:tr h="5108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802.11af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2014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35 – 560 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unused TV bands (54-790 MHz)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8689878"/>
                  </a:ext>
                </a:extLst>
              </a:tr>
              <a:tr h="2554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</a:rPr>
                        <a:t>802.11ah</a:t>
                      </a:r>
                      <a:endParaRPr lang="en-US" sz="2400" b="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2017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347Mbps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 Km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900 Mhz</a:t>
                      </a:r>
                      <a:endParaRPr lang="en-US" sz="2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Courier New" panose="02070309020205020404" pitchFamily="49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358628"/>
                  </a:ext>
                </a:extLst>
              </a:tr>
            </a:tbl>
          </a:graphicData>
        </a:graphic>
      </p:graphicFrame>
      <p:sp>
        <p:nvSpPr>
          <p:cNvPr id="4" name="Rectangle 5">
            <a:extLst>
              <a:ext uri="{FF2B5EF4-FFF2-40B4-BE49-F238E27FC236}">
                <a16:creationId xmlns:a16="http://schemas.microsoft.com/office/drawing/2014/main" id="{F98E0286-29E5-432F-BE05-C313FEB08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99" y="5704468"/>
            <a:ext cx="9948862" cy="887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all use CSMA/CA for multiple access, and have base-station and ad-hoc network versions</a:t>
            </a:r>
          </a:p>
        </p:txBody>
      </p:sp>
    </p:spTree>
    <p:extLst>
      <p:ext uri="{BB962C8B-B14F-4D97-AF65-F5344CB8AC3E}">
        <p14:creationId xmlns:p14="http://schemas.microsoft.com/office/powerpoint/2010/main" val="428526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787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The 802.11 LAN architecture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FAF12F-AEF0-4554-B8E0-78AAB7E67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925" y="2088000"/>
            <a:ext cx="6092222" cy="434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wireless host communicates with base station</a:t>
            </a: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base station = access point (AP</a:t>
            </a:r>
            <a:r>
              <a:rPr lang="en-US" sz="2000" dirty="0">
                <a:solidFill>
                  <a:srgbClr val="C00000"/>
                </a:solidFill>
                <a:ea typeface="ＭＳ Ｐゴシック" charset="0"/>
              </a:rPr>
              <a:t>)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Basic Service Set (BSS)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(aka “cell”) in infrastructure mode contains: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wireless hosts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access point (AP): base station</a:t>
            </a:r>
          </a:p>
          <a:p>
            <a:pPr marL="695325" lvl="1" indent="-2381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ad hoc mode: hosts only</a:t>
            </a:r>
            <a:endParaRPr lang="en-US" sz="20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Text Box 24">
            <a:extLst>
              <a:ext uri="{FF2B5EF4-FFF2-40B4-BE49-F238E27FC236}">
                <a16:creationId xmlns:a16="http://schemas.microsoft.com/office/drawing/2014/main" id="{A0132F3B-CB93-42ED-B340-B8420118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00" y="4677213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1</a:t>
            </a:r>
          </a:p>
        </p:txBody>
      </p:sp>
      <p:sp>
        <p:nvSpPr>
          <p:cNvPr id="9" name="Text Box 27">
            <a:extLst>
              <a:ext uri="{FF2B5EF4-FFF2-40B4-BE49-F238E27FC236}">
                <a16:creationId xmlns:a16="http://schemas.microsoft.com/office/drawing/2014/main" id="{4EB8DC81-BE2C-49FC-A42C-CF77664CD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6338" y="6250425"/>
            <a:ext cx="85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 2</a:t>
            </a:r>
          </a:p>
        </p:txBody>
      </p:sp>
      <p:sp>
        <p:nvSpPr>
          <p:cNvPr id="10" name="Line 28">
            <a:extLst>
              <a:ext uri="{FF2B5EF4-FFF2-40B4-BE49-F238E27FC236}">
                <a16:creationId xmlns:a16="http://schemas.microsoft.com/office/drawing/2014/main" id="{D453BB50-F769-4751-BF83-511EAA3F85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1413" y="2708713"/>
            <a:ext cx="214312" cy="908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29">
            <a:extLst>
              <a:ext uri="{FF2B5EF4-FFF2-40B4-BE49-F238E27FC236}">
                <a16:creationId xmlns:a16="http://schemas.microsoft.com/office/drawing/2014/main" id="{F2E9D567-DDF0-41A7-BBF8-5783B5B940C1}"/>
              </a:ext>
            </a:extLst>
          </p:cNvPr>
          <p:cNvGrpSpPr>
            <a:grpSpLocks/>
          </p:cNvGrpSpPr>
          <p:nvPr/>
        </p:nvGrpSpPr>
        <p:grpSpPr bwMode="auto">
          <a:xfrm>
            <a:off x="2162750" y="1527613"/>
            <a:ext cx="1978025" cy="1444625"/>
            <a:chOff x="3744" y="1392"/>
            <a:chExt cx="1488" cy="1110"/>
          </a:xfrm>
        </p:grpSpPr>
        <p:sp>
          <p:nvSpPr>
            <p:cNvPr id="12" name="Freeform 30">
              <a:extLst>
                <a:ext uri="{FF2B5EF4-FFF2-40B4-BE49-F238E27FC236}">
                  <a16:creationId xmlns:a16="http://schemas.microsoft.com/office/drawing/2014/main" id="{FE60CE48-06ED-40A3-B24B-44225BE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Text Box 31">
              <a:extLst>
                <a:ext uri="{FF2B5EF4-FFF2-40B4-BE49-F238E27FC236}">
                  <a16:creationId xmlns:a16="http://schemas.microsoft.com/office/drawing/2014/main" id="{1AFD0DF1-6FA2-43F1-976C-09D78A4955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14" name="Text Box 32">
            <a:extLst>
              <a:ext uri="{FF2B5EF4-FFF2-40B4-BE49-F238E27FC236}">
                <a16:creationId xmlns:a16="http://schemas.microsoft.com/office/drawing/2014/main" id="{06C6EE57-7BED-4060-8937-9675E3995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163" y="3458013"/>
            <a:ext cx="1452562" cy="72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latin typeface="+mn-lt"/>
                <a:cs typeface="Arial" charset="0"/>
              </a:rPr>
              <a:t> or router</a:t>
            </a:r>
          </a:p>
        </p:txBody>
      </p:sp>
      <p:sp>
        <p:nvSpPr>
          <p:cNvPr id="15" name="Oval 23">
            <a:extLst>
              <a:ext uri="{FF2B5EF4-FFF2-40B4-BE49-F238E27FC236}">
                <a16:creationId xmlns:a16="http://schemas.microsoft.com/office/drawing/2014/main" id="{C31D92BB-5241-47B1-AC63-41D1CCB57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188" y="289921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6" name="Group 361">
            <a:extLst>
              <a:ext uri="{FF2B5EF4-FFF2-40B4-BE49-F238E27FC236}">
                <a16:creationId xmlns:a16="http://schemas.microsoft.com/office/drawing/2014/main" id="{FA599CBC-F679-4474-A584-107F92B96789}"/>
              </a:ext>
            </a:extLst>
          </p:cNvPr>
          <p:cNvGrpSpPr>
            <a:grpSpLocks/>
          </p:cNvGrpSpPr>
          <p:nvPr/>
        </p:nvGrpSpPr>
        <p:grpSpPr bwMode="auto">
          <a:xfrm>
            <a:off x="1268988" y="3326250"/>
            <a:ext cx="639762" cy="581025"/>
            <a:chOff x="2967" y="478"/>
            <a:chExt cx="788" cy="625"/>
          </a:xfrm>
        </p:grpSpPr>
        <p:pic>
          <p:nvPicPr>
            <p:cNvPr id="17" name="Picture 358" descr="access_point_stylized_small">
              <a:extLst>
                <a:ext uri="{FF2B5EF4-FFF2-40B4-BE49-F238E27FC236}">
                  <a16:creationId xmlns:a16="http://schemas.microsoft.com/office/drawing/2014/main" id="{C3FC3B78-00FD-4054-AD11-6C9001099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0" descr="antenna_radiation_stylized">
              <a:extLst>
                <a:ext uri="{FF2B5EF4-FFF2-40B4-BE49-F238E27FC236}">
                  <a16:creationId xmlns:a16="http://schemas.microsoft.com/office/drawing/2014/main" id="{9E7EFEA0-8EBB-454C-B591-9D602E42C5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56">
            <a:extLst>
              <a:ext uri="{FF2B5EF4-FFF2-40B4-BE49-F238E27FC236}">
                <a16:creationId xmlns:a16="http://schemas.microsoft.com/office/drawing/2014/main" id="{D2FE4B37-74D6-47D1-8744-2961E19D33D0}"/>
              </a:ext>
            </a:extLst>
          </p:cNvPr>
          <p:cNvGrpSpPr>
            <a:grpSpLocks/>
          </p:cNvGrpSpPr>
          <p:nvPr/>
        </p:nvGrpSpPr>
        <p:grpSpPr bwMode="auto">
          <a:xfrm>
            <a:off x="1513463" y="3885050"/>
            <a:ext cx="436562" cy="498475"/>
            <a:chOff x="313" y="1497"/>
            <a:chExt cx="1152" cy="1014"/>
          </a:xfrm>
        </p:grpSpPr>
        <p:pic>
          <p:nvPicPr>
            <p:cNvPr id="20" name="Picture 354" descr="laptop_stylized_small">
              <a:extLst>
                <a:ext uri="{FF2B5EF4-FFF2-40B4-BE49-F238E27FC236}">
                  <a16:creationId xmlns:a16="http://schemas.microsoft.com/office/drawing/2014/main" id="{FCC4070F-3BC1-4B3A-A59D-DBCCA928A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55" descr="antenna_stylized">
              <a:extLst>
                <a:ext uri="{FF2B5EF4-FFF2-40B4-BE49-F238E27FC236}">
                  <a16:creationId xmlns:a16="http://schemas.microsoft.com/office/drawing/2014/main" id="{E35A67DD-2F3C-4EA6-A0DF-0789B97F1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403">
            <a:extLst>
              <a:ext uri="{FF2B5EF4-FFF2-40B4-BE49-F238E27FC236}">
                <a16:creationId xmlns:a16="http://schemas.microsoft.com/office/drawing/2014/main" id="{903B8592-874A-4716-8188-E260E6A48294}"/>
              </a:ext>
            </a:extLst>
          </p:cNvPr>
          <p:cNvGrpSpPr>
            <a:grpSpLocks/>
          </p:cNvGrpSpPr>
          <p:nvPr/>
        </p:nvGrpSpPr>
        <p:grpSpPr bwMode="auto">
          <a:xfrm>
            <a:off x="841950" y="3092888"/>
            <a:ext cx="446088" cy="382587"/>
            <a:chOff x="2751" y="1851"/>
            <a:chExt cx="462" cy="478"/>
          </a:xfrm>
        </p:grpSpPr>
        <p:pic>
          <p:nvPicPr>
            <p:cNvPr id="23" name="Picture 364" descr="iphone_stylized_small">
              <a:extLst>
                <a:ext uri="{FF2B5EF4-FFF2-40B4-BE49-F238E27FC236}">
                  <a16:creationId xmlns:a16="http://schemas.microsoft.com/office/drawing/2014/main" id="{2E8326A3-5899-4B58-B8EB-BE40D04C5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402" descr="antenna_radiation_stylized">
              <a:extLst>
                <a:ext uri="{FF2B5EF4-FFF2-40B4-BE49-F238E27FC236}">
                  <a16:creationId xmlns:a16="http://schemas.microsoft.com/office/drawing/2014/main" id="{1FF7AC3D-55DE-42DC-B29F-28A38C9B2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356">
            <a:extLst>
              <a:ext uri="{FF2B5EF4-FFF2-40B4-BE49-F238E27FC236}">
                <a16:creationId xmlns:a16="http://schemas.microsoft.com/office/drawing/2014/main" id="{44DC4129-AF44-45D0-B7DA-42A5E3141665}"/>
              </a:ext>
            </a:extLst>
          </p:cNvPr>
          <p:cNvGrpSpPr>
            <a:grpSpLocks/>
          </p:cNvGrpSpPr>
          <p:nvPr/>
        </p:nvGrpSpPr>
        <p:grpSpPr bwMode="auto">
          <a:xfrm>
            <a:off x="862588" y="3762813"/>
            <a:ext cx="436562" cy="498475"/>
            <a:chOff x="313" y="1497"/>
            <a:chExt cx="1152" cy="1014"/>
          </a:xfrm>
        </p:grpSpPr>
        <p:pic>
          <p:nvPicPr>
            <p:cNvPr id="26" name="Picture 354" descr="laptop_stylized_small">
              <a:extLst>
                <a:ext uri="{FF2B5EF4-FFF2-40B4-BE49-F238E27FC236}">
                  <a16:creationId xmlns:a16="http://schemas.microsoft.com/office/drawing/2014/main" id="{6922507C-69B4-43B1-B6DF-1600035CB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355" descr="antenna_stylized">
              <a:extLst>
                <a:ext uri="{FF2B5EF4-FFF2-40B4-BE49-F238E27FC236}">
                  <a16:creationId xmlns:a16="http://schemas.microsoft.com/office/drawing/2014/main" id="{8FF90C52-348C-4C90-B1DC-51FDCD4AF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356">
            <a:extLst>
              <a:ext uri="{FF2B5EF4-FFF2-40B4-BE49-F238E27FC236}">
                <a16:creationId xmlns:a16="http://schemas.microsoft.com/office/drawing/2014/main" id="{1DC850ED-F54D-4555-90D8-23EBE482FC90}"/>
              </a:ext>
            </a:extLst>
          </p:cNvPr>
          <p:cNvGrpSpPr>
            <a:grpSpLocks/>
          </p:cNvGrpSpPr>
          <p:nvPr/>
        </p:nvGrpSpPr>
        <p:grpSpPr bwMode="auto">
          <a:xfrm>
            <a:off x="435550" y="3377050"/>
            <a:ext cx="438150" cy="498475"/>
            <a:chOff x="313" y="1497"/>
            <a:chExt cx="1152" cy="1014"/>
          </a:xfrm>
        </p:grpSpPr>
        <p:pic>
          <p:nvPicPr>
            <p:cNvPr id="29" name="Picture 354" descr="laptop_stylized_small">
              <a:extLst>
                <a:ext uri="{FF2B5EF4-FFF2-40B4-BE49-F238E27FC236}">
                  <a16:creationId xmlns:a16="http://schemas.microsoft.com/office/drawing/2014/main" id="{3A325DF3-62C2-4C72-911C-95E2EC7828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355" descr="antenna_stylized">
              <a:extLst>
                <a:ext uri="{FF2B5EF4-FFF2-40B4-BE49-F238E27FC236}">
                  <a16:creationId xmlns:a16="http://schemas.microsoft.com/office/drawing/2014/main" id="{21610934-A7C8-44CB-9B15-CB9669586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Line 26">
            <a:extLst>
              <a:ext uri="{FF2B5EF4-FFF2-40B4-BE49-F238E27FC236}">
                <a16:creationId xmlns:a16="http://schemas.microsoft.com/office/drawing/2014/main" id="{31D40595-11D7-4CB5-B929-B81B0AA8CD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5550" y="3756463"/>
            <a:ext cx="102235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89666375-2082-4972-A36F-B5D83232C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7700" y="435971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33" name="Group 361">
            <a:extLst>
              <a:ext uri="{FF2B5EF4-FFF2-40B4-BE49-F238E27FC236}">
                <a16:creationId xmlns:a16="http://schemas.microsoft.com/office/drawing/2014/main" id="{AAC296E2-2ADD-4734-97E8-97E679FFB59A}"/>
              </a:ext>
            </a:extLst>
          </p:cNvPr>
          <p:cNvGrpSpPr>
            <a:grpSpLocks/>
          </p:cNvGrpSpPr>
          <p:nvPr/>
        </p:nvGrpSpPr>
        <p:grpSpPr bwMode="auto">
          <a:xfrm>
            <a:off x="3464500" y="4786750"/>
            <a:ext cx="639763" cy="581025"/>
            <a:chOff x="2967" y="478"/>
            <a:chExt cx="788" cy="625"/>
          </a:xfrm>
        </p:grpSpPr>
        <p:pic>
          <p:nvPicPr>
            <p:cNvPr id="34" name="Picture 358" descr="access_point_stylized_small">
              <a:extLst>
                <a:ext uri="{FF2B5EF4-FFF2-40B4-BE49-F238E27FC236}">
                  <a16:creationId xmlns:a16="http://schemas.microsoft.com/office/drawing/2014/main" id="{6924FADF-A3C2-4AA7-84BE-D853FCDBD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60" descr="antenna_radiation_stylized">
              <a:extLst>
                <a:ext uri="{FF2B5EF4-FFF2-40B4-BE49-F238E27FC236}">
                  <a16:creationId xmlns:a16="http://schemas.microsoft.com/office/drawing/2014/main" id="{DDF8053E-64DC-4021-9E4E-EDCC43875B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64994480-E881-40B6-B58A-88A105CDC035}"/>
              </a:ext>
            </a:extLst>
          </p:cNvPr>
          <p:cNvGrpSpPr>
            <a:grpSpLocks/>
          </p:cNvGrpSpPr>
          <p:nvPr/>
        </p:nvGrpSpPr>
        <p:grpSpPr bwMode="auto">
          <a:xfrm>
            <a:off x="3707388" y="5345550"/>
            <a:ext cx="436562" cy="498475"/>
            <a:chOff x="313" y="1497"/>
            <a:chExt cx="1152" cy="1014"/>
          </a:xfrm>
        </p:grpSpPr>
        <p:pic>
          <p:nvPicPr>
            <p:cNvPr id="37" name="Picture 354" descr="laptop_stylized_small">
              <a:extLst>
                <a:ext uri="{FF2B5EF4-FFF2-40B4-BE49-F238E27FC236}">
                  <a16:creationId xmlns:a16="http://schemas.microsoft.com/office/drawing/2014/main" id="{46C26209-431A-42F1-8794-631324FD5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55" descr="antenna_stylized">
              <a:extLst>
                <a:ext uri="{FF2B5EF4-FFF2-40B4-BE49-F238E27FC236}">
                  <a16:creationId xmlns:a16="http://schemas.microsoft.com/office/drawing/2014/main" id="{26F71FA2-E39F-484A-8211-0CE438817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03">
            <a:extLst>
              <a:ext uri="{FF2B5EF4-FFF2-40B4-BE49-F238E27FC236}">
                <a16:creationId xmlns:a16="http://schemas.microsoft.com/office/drawing/2014/main" id="{45946C16-2317-4B9B-8CE3-EC24D26E6617}"/>
              </a:ext>
            </a:extLst>
          </p:cNvPr>
          <p:cNvGrpSpPr>
            <a:grpSpLocks/>
          </p:cNvGrpSpPr>
          <p:nvPr/>
        </p:nvGrpSpPr>
        <p:grpSpPr bwMode="auto">
          <a:xfrm>
            <a:off x="3250188" y="5336025"/>
            <a:ext cx="569912" cy="544513"/>
            <a:chOff x="2751" y="1851"/>
            <a:chExt cx="462" cy="478"/>
          </a:xfrm>
        </p:grpSpPr>
        <p:pic>
          <p:nvPicPr>
            <p:cNvPr id="40" name="Picture 364" descr="iphone_stylized_small">
              <a:extLst>
                <a:ext uri="{FF2B5EF4-FFF2-40B4-BE49-F238E27FC236}">
                  <a16:creationId xmlns:a16="http://schemas.microsoft.com/office/drawing/2014/main" id="{F579EE67-FDDE-46C6-AAD3-161C8AE41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402" descr="antenna_radiation_stylized">
              <a:extLst>
                <a:ext uri="{FF2B5EF4-FFF2-40B4-BE49-F238E27FC236}">
                  <a16:creationId xmlns:a16="http://schemas.microsoft.com/office/drawing/2014/main" id="{9DE64E9B-FC1C-4BE2-97DA-F2A6C7FB6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56">
            <a:extLst>
              <a:ext uri="{FF2B5EF4-FFF2-40B4-BE49-F238E27FC236}">
                <a16:creationId xmlns:a16="http://schemas.microsoft.com/office/drawing/2014/main" id="{BD6DD40C-ED6B-4C34-BCBD-2AE446E56A67}"/>
              </a:ext>
            </a:extLst>
          </p:cNvPr>
          <p:cNvGrpSpPr>
            <a:grpSpLocks/>
          </p:cNvGrpSpPr>
          <p:nvPr/>
        </p:nvGrpSpPr>
        <p:grpSpPr bwMode="auto">
          <a:xfrm>
            <a:off x="2792988" y="5355075"/>
            <a:ext cx="436562" cy="498475"/>
            <a:chOff x="313" y="1497"/>
            <a:chExt cx="1152" cy="1014"/>
          </a:xfrm>
        </p:grpSpPr>
        <p:pic>
          <p:nvPicPr>
            <p:cNvPr id="43" name="Picture 354" descr="laptop_stylized_small">
              <a:extLst>
                <a:ext uri="{FF2B5EF4-FFF2-40B4-BE49-F238E27FC236}">
                  <a16:creationId xmlns:a16="http://schemas.microsoft.com/office/drawing/2014/main" id="{8D9692AA-39CE-4E9D-84DB-DD79F8986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55" descr="antenna_stylized">
              <a:extLst>
                <a:ext uri="{FF2B5EF4-FFF2-40B4-BE49-F238E27FC236}">
                  <a16:creationId xmlns:a16="http://schemas.microsoft.com/office/drawing/2014/main" id="{0E8D3DA7-487D-41B1-855E-800AAB4C3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356">
            <a:extLst>
              <a:ext uri="{FF2B5EF4-FFF2-40B4-BE49-F238E27FC236}">
                <a16:creationId xmlns:a16="http://schemas.microsoft.com/office/drawing/2014/main" id="{327CD4D3-09DA-437A-9737-3709DC7663A7}"/>
              </a:ext>
            </a:extLst>
          </p:cNvPr>
          <p:cNvGrpSpPr>
            <a:grpSpLocks/>
          </p:cNvGrpSpPr>
          <p:nvPr/>
        </p:nvGrpSpPr>
        <p:grpSpPr bwMode="auto">
          <a:xfrm>
            <a:off x="2742188" y="4766113"/>
            <a:ext cx="436562" cy="498475"/>
            <a:chOff x="313" y="1497"/>
            <a:chExt cx="1152" cy="1014"/>
          </a:xfrm>
        </p:grpSpPr>
        <p:pic>
          <p:nvPicPr>
            <p:cNvPr id="46" name="Picture 354" descr="laptop_stylized_small">
              <a:extLst>
                <a:ext uri="{FF2B5EF4-FFF2-40B4-BE49-F238E27FC236}">
                  <a16:creationId xmlns:a16="http://schemas.microsoft.com/office/drawing/2014/main" id="{3B28B318-33F3-4CDB-92C7-CD80B986C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355" descr="antenna_stylized">
              <a:extLst>
                <a:ext uri="{FF2B5EF4-FFF2-40B4-BE49-F238E27FC236}">
                  <a16:creationId xmlns:a16="http://schemas.microsoft.com/office/drawing/2014/main" id="{2DFC071C-4731-40FE-AEF8-913251FB4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Line 25">
            <a:extLst>
              <a:ext uri="{FF2B5EF4-FFF2-40B4-BE49-F238E27FC236}">
                <a16:creationId xmlns:a16="http://schemas.microsoft.com/office/drawing/2014/main" id="{2DC24F76-5FC4-4B25-8776-67D6A10F1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8399" y="3818374"/>
            <a:ext cx="796925" cy="1298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9" name="Group 403">
            <a:extLst>
              <a:ext uri="{FF2B5EF4-FFF2-40B4-BE49-F238E27FC236}">
                <a16:creationId xmlns:a16="http://schemas.microsoft.com/office/drawing/2014/main" id="{0A6D02D2-C1EE-4A43-9A34-9318ADD5C868}"/>
              </a:ext>
            </a:extLst>
          </p:cNvPr>
          <p:cNvGrpSpPr>
            <a:grpSpLocks/>
          </p:cNvGrpSpPr>
          <p:nvPr/>
        </p:nvGrpSpPr>
        <p:grpSpPr bwMode="auto">
          <a:xfrm>
            <a:off x="3037463" y="4410513"/>
            <a:ext cx="568325" cy="544512"/>
            <a:chOff x="2751" y="1851"/>
            <a:chExt cx="462" cy="478"/>
          </a:xfrm>
        </p:grpSpPr>
        <p:pic>
          <p:nvPicPr>
            <p:cNvPr id="50" name="Picture 364" descr="iphone_stylized_small">
              <a:extLst>
                <a:ext uri="{FF2B5EF4-FFF2-40B4-BE49-F238E27FC236}">
                  <a16:creationId xmlns:a16="http://schemas.microsoft.com/office/drawing/2014/main" id="{50963DFA-65D5-434B-9FC3-4979DCE72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02" descr="antenna_radiation_stylized">
              <a:extLst>
                <a:ext uri="{FF2B5EF4-FFF2-40B4-BE49-F238E27FC236}">
                  <a16:creationId xmlns:a16="http://schemas.microsoft.com/office/drawing/2014/main" id="{8C9A7474-3F8F-4EC5-931C-92DCFB0D8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EC44D7-C295-4359-9ED8-24AAAAF17D9C}"/>
              </a:ext>
            </a:extLst>
          </p:cNvPr>
          <p:cNvGrpSpPr/>
          <p:nvPr/>
        </p:nvGrpSpPr>
        <p:grpSpPr>
          <a:xfrm>
            <a:off x="2386449" y="3560042"/>
            <a:ext cx="744676" cy="388508"/>
            <a:chOff x="7493876" y="2774731"/>
            <a:chExt cx="1481958" cy="894622"/>
          </a:xfrm>
        </p:grpSpPr>
        <p:sp>
          <p:nvSpPr>
            <p:cNvPr id="53" name="Freeform 124">
              <a:extLst>
                <a:ext uri="{FF2B5EF4-FFF2-40B4-BE49-F238E27FC236}">
                  <a16:creationId xmlns:a16="http://schemas.microsoft.com/office/drawing/2014/main" id="{55572033-3C8B-4326-94B1-474F3006F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BAA147F-DCFB-4770-8EC2-D7B9E885917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D07DD58-08BB-4CF4-9A32-2865C6D37D7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" name="Freeform 127">
                <a:extLst>
                  <a:ext uri="{FF2B5EF4-FFF2-40B4-BE49-F238E27FC236}">
                    <a16:creationId xmlns:a16="http://schemas.microsoft.com/office/drawing/2014/main" id="{C721C340-1329-4724-8D33-2A1DC1C012C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128">
                <a:extLst>
                  <a:ext uri="{FF2B5EF4-FFF2-40B4-BE49-F238E27FC236}">
                    <a16:creationId xmlns:a16="http://schemas.microsoft.com/office/drawing/2014/main" id="{4B43AC29-9FDE-44F5-B301-35392A2AA89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29">
                <a:extLst>
                  <a:ext uri="{FF2B5EF4-FFF2-40B4-BE49-F238E27FC236}">
                    <a16:creationId xmlns:a16="http://schemas.microsoft.com/office/drawing/2014/main" id="{B0FCED54-4ABB-4AB3-BBB3-6D01492C39B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0">
                <a:extLst>
                  <a:ext uri="{FF2B5EF4-FFF2-40B4-BE49-F238E27FC236}">
                    <a16:creationId xmlns:a16="http://schemas.microsoft.com/office/drawing/2014/main" id="{2B493F68-43B6-4349-ABC4-EC91BD170B0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11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97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802.11: Channels, Association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87B4F9-4B53-40A1-9DBC-400698F83BE2}"/>
              </a:ext>
            </a:extLst>
          </p:cNvPr>
          <p:cNvSpPr txBox="1">
            <a:spLocks noChangeArrowheads="1"/>
          </p:cNvSpPr>
          <p:nvPr/>
        </p:nvSpPr>
        <p:spPr>
          <a:xfrm>
            <a:off x="397158" y="1554001"/>
            <a:ext cx="9740900" cy="2192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dirty="0"/>
              <a:t>spectrum divided into channels at different frequencies</a:t>
            </a:r>
          </a:p>
          <a:p>
            <a:pPr lvl="1">
              <a:defRPr/>
            </a:pPr>
            <a:r>
              <a:rPr lang="en-US" dirty="0"/>
              <a:t>AP assigns </a:t>
            </a:r>
            <a:r>
              <a:rPr lang="en-US" b="1" dirty="0"/>
              <a:t>Service Set ID (SSID)</a:t>
            </a:r>
          </a:p>
          <a:p>
            <a:pPr lvl="1">
              <a:defRPr/>
            </a:pPr>
            <a:r>
              <a:rPr lang="en-US" dirty="0"/>
              <a:t>AP admin chooses frequency for AP (</a:t>
            </a:r>
            <a:r>
              <a:rPr lang="en-IN" b="1" dirty="0"/>
              <a:t>2.4 GHz to 2.4835 GHz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interference possible: channel can be same as that chosen by neighboring AP! – </a:t>
            </a:r>
            <a:r>
              <a:rPr lang="en-US" b="1" dirty="0" err="1"/>
              <a:t>WiFi</a:t>
            </a:r>
            <a:r>
              <a:rPr lang="en-US" b="1" dirty="0"/>
              <a:t> Jungle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4B18F6F-C67F-4C5D-A0A1-6E6BEDCF4D41}"/>
              </a:ext>
            </a:extLst>
          </p:cNvPr>
          <p:cNvSpPr txBox="1">
            <a:spLocks noChangeArrowheads="1"/>
          </p:cNvSpPr>
          <p:nvPr/>
        </p:nvSpPr>
        <p:spPr>
          <a:xfrm>
            <a:off x="459616" y="3990111"/>
            <a:ext cx="7744086" cy="2602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52425">
              <a:defRPr/>
            </a:pPr>
            <a:r>
              <a:rPr lang="en-US" dirty="0"/>
              <a:t>arriving host: must </a:t>
            </a:r>
            <a:r>
              <a:rPr lang="en-US" dirty="0">
                <a:solidFill>
                  <a:srgbClr val="C00000"/>
                </a:solidFill>
              </a:rPr>
              <a:t>associate </a:t>
            </a:r>
            <a:r>
              <a:rPr lang="en-US" dirty="0"/>
              <a:t>with an AP</a:t>
            </a:r>
          </a:p>
          <a:p>
            <a:pPr lvl="1">
              <a:defRPr/>
            </a:pPr>
            <a:r>
              <a:rPr lang="en-US" dirty="0"/>
              <a:t>scans channels, listening for </a:t>
            </a:r>
            <a:r>
              <a:rPr lang="en-US" i="1" dirty="0"/>
              <a:t>beacon frames</a:t>
            </a:r>
            <a:r>
              <a:rPr lang="en-US" dirty="0"/>
              <a:t> containing AP</a:t>
            </a:r>
            <a:r>
              <a:rPr lang="en-US" altLang="ja-JP" dirty="0"/>
              <a:t>’</a:t>
            </a:r>
            <a:r>
              <a:rPr lang="en-US" dirty="0"/>
              <a:t>s name (SSID) and MAC address</a:t>
            </a:r>
          </a:p>
          <a:p>
            <a:pPr lvl="1">
              <a:defRPr/>
            </a:pPr>
            <a:r>
              <a:rPr lang="en-US" dirty="0"/>
              <a:t>selects AP to associate with</a:t>
            </a:r>
          </a:p>
          <a:p>
            <a:pPr lvl="1">
              <a:defRPr/>
            </a:pPr>
            <a:r>
              <a:rPr lang="en-US" dirty="0"/>
              <a:t>then may perform authentication </a:t>
            </a:r>
          </a:p>
          <a:p>
            <a:pPr lvl="1">
              <a:defRPr/>
            </a:pPr>
            <a:r>
              <a:rPr lang="en-US" dirty="0"/>
              <a:t>then typically run DHCP to get IP address in AP’s subnet</a:t>
            </a:r>
          </a:p>
        </p:txBody>
      </p:sp>
      <p:sp>
        <p:nvSpPr>
          <p:cNvPr id="9" name="Text Box 24">
            <a:extLst>
              <a:ext uri="{FF2B5EF4-FFF2-40B4-BE49-F238E27FC236}">
                <a16:creationId xmlns:a16="http://schemas.microsoft.com/office/drawing/2014/main" id="{2B41DD90-1D49-4011-A6E9-FDFDCAC84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5082" y="5262219"/>
            <a:ext cx="1054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BSS</a:t>
            </a:r>
          </a:p>
        </p:txBody>
      </p:sp>
      <p:sp>
        <p:nvSpPr>
          <p:cNvPr id="10" name="Oval 23">
            <a:extLst>
              <a:ext uri="{FF2B5EF4-FFF2-40B4-BE49-F238E27FC236}">
                <a16:creationId xmlns:a16="http://schemas.microsoft.com/office/drawing/2014/main" id="{88C6F2E9-D004-4987-8A10-846011D0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4890" y="3439249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361">
            <a:extLst>
              <a:ext uri="{FF2B5EF4-FFF2-40B4-BE49-F238E27FC236}">
                <a16:creationId xmlns:a16="http://schemas.microsoft.com/office/drawing/2014/main" id="{F77C3B18-26F8-4DB4-9900-63E0179BC577}"/>
              </a:ext>
            </a:extLst>
          </p:cNvPr>
          <p:cNvGrpSpPr>
            <a:grpSpLocks/>
          </p:cNvGrpSpPr>
          <p:nvPr/>
        </p:nvGrpSpPr>
        <p:grpSpPr bwMode="auto">
          <a:xfrm>
            <a:off x="9644190" y="4156798"/>
            <a:ext cx="639762" cy="581025"/>
            <a:chOff x="2967" y="478"/>
            <a:chExt cx="788" cy="625"/>
          </a:xfrm>
        </p:grpSpPr>
        <p:pic>
          <p:nvPicPr>
            <p:cNvPr id="12" name="Picture 358" descr="access_point_stylized_small">
              <a:extLst>
                <a:ext uri="{FF2B5EF4-FFF2-40B4-BE49-F238E27FC236}">
                  <a16:creationId xmlns:a16="http://schemas.microsoft.com/office/drawing/2014/main" id="{E70280C9-FB42-444F-9E6D-ED48A2F68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60" descr="antenna_radiation_stylized">
              <a:extLst>
                <a:ext uri="{FF2B5EF4-FFF2-40B4-BE49-F238E27FC236}">
                  <a16:creationId xmlns:a16="http://schemas.microsoft.com/office/drawing/2014/main" id="{01708CA1-3283-442C-BA57-0A544B861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356">
            <a:extLst>
              <a:ext uri="{FF2B5EF4-FFF2-40B4-BE49-F238E27FC236}">
                <a16:creationId xmlns:a16="http://schemas.microsoft.com/office/drawing/2014/main" id="{F43988D1-A5A4-4AA4-87A8-08EEF102D18C}"/>
              </a:ext>
            </a:extLst>
          </p:cNvPr>
          <p:cNvGrpSpPr>
            <a:grpSpLocks/>
          </p:cNvGrpSpPr>
          <p:nvPr/>
        </p:nvGrpSpPr>
        <p:grpSpPr bwMode="auto">
          <a:xfrm>
            <a:off x="10206165" y="4425086"/>
            <a:ext cx="436562" cy="498475"/>
            <a:chOff x="313" y="1497"/>
            <a:chExt cx="1152" cy="1014"/>
          </a:xfrm>
        </p:grpSpPr>
        <p:pic>
          <p:nvPicPr>
            <p:cNvPr id="15" name="Picture 354" descr="laptop_stylized_small">
              <a:extLst>
                <a:ext uri="{FF2B5EF4-FFF2-40B4-BE49-F238E27FC236}">
                  <a16:creationId xmlns:a16="http://schemas.microsoft.com/office/drawing/2014/main" id="{0D0416D4-A59E-46AB-80C7-7B1F54A002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55" descr="antenna_stylized">
              <a:extLst>
                <a:ext uri="{FF2B5EF4-FFF2-40B4-BE49-F238E27FC236}">
                  <a16:creationId xmlns:a16="http://schemas.microsoft.com/office/drawing/2014/main" id="{C09641D3-B057-4B61-AB0A-8986206AB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403">
            <a:extLst>
              <a:ext uri="{FF2B5EF4-FFF2-40B4-BE49-F238E27FC236}">
                <a16:creationId xmlns:a16="http://schemas.microsoft.com/office/drawing/2014/main" id="{B5756966-1CFE-4008-9A10-E6BA1A0A5DD3}"/>
              </a:ext>
            </a:extLst>
          </p:cNvPr>
          <p:cNvGrpSpPr>
            <a:grpSpLocks/>
          </p:cNvGrpSpPr>
          <p:nvPr/>
        </p:nvGrpSpPr>
        <p:grpSpPr bwMode="auto">
          <a:xfrm>
            <a:off x="9871358" y="3607524"/>
            <a:ext cx="446088" cy="382587"/>
            <a:chOff x="2751" y="1851"/>
            <a:chExt cx="462" cy="478"/>
          </a:xfrm>
        </p:grpSpPr>
        <p:pic>
          <p:nvPicPr>
            <p:cNvPr id="18" name="Picture 364" descr="iphone_stylized_small">
              <a:extLst>
                <a:ext uri="{FF2B5EF4-FFF2-40B4-BE49-F238E27FC236}">
                  <a16:creationId xmlns:a16="http://schemas.microsoft.com/office/drawing/2014/main" id="{FC235F3E-79B4-4334-8CCC-1E2DDA687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02" descr="antenna_radiation_stylized">
              <a:extLst>
                <a:ext uri="{FF2B5EF4-FFF2-40B4-BE49-F238E27FC236}">
                  <a16:creationId xmlns:a16="http://schemas.microsoft.com/office/drawing/2014/main" id="{791BBA0D-3801-4257-A2AB-1D92AA688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56">
            <a:extLst>
              <a:ext uri="{FF2B5EF4-FFF2-40B4-BE49-F238E27FC236}">
                <a16:creationId xmlns:a16="http://schemas.microsoft.com/office/drawing/2014/main" id="{2B0A7CB2-7512-4900-8E30-D605949971E6}"/>
              </a:ext>
            </a:extLst>
          </p:cNvPr>
          <p:cNvGrpSpPr>
            <a:grpSpLocks/>
          </p:cNvGrpSpPr>
          <p:nvPr/>
        </p:nvGrpSpPr>
        <p:grpSpPr bwMode="auto">
          <a:xfrm>
            <a:off x="9166352" y="3713886"/>
            <a:ext cx="438150" cy="498475"/>
            <a:chOff x="313" y="1497"/>
            <a:chExt cx="1152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57BFE37A-63E6-488A-BF76-DCFD7844E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55" descr="antenna_stylized">
              <a:extLst>
                <a:ext uri="{FF2B5EF4-FFF2-40B4-BE49-F238E27FC236}">
                  <a16:creationId xmlns:a16="http://schemas.microsoft.com/office/drawing/2014/main" id="{90D8D945-FECF-4F83-AAF7-426F76D24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9F8E27-FC8C-4A1C-B057-B609B55F8D86}"/>
              </a:ext>
            </a:extLst>
          </p:cNvPr>
          <p:cNvGrpSpPr/>
          <p:nvPr/>
        </p:nvGrpSpPr>
        <p:grpSpPr>
          <a:xfrm>
            <a:off x="8944257" y="4647622"/>
            <a:ext cx="780829" cy="625189"/>
            <a:chOff x="9359899" y="4467511"/>
            <a:chExt cx="780829" cy="625189"/>
          </a:xfrm>
        </p:grpSpPr>
        <p:grpSp>
          <p:nvGrpSpPr>
            <p:cNvPr id="24" name="Group 356">
              <a:extLst>
                <a:ext uri="{FF2B5EF4-FFF2-40B4-BE49-F238E27FC236}">
                  <a16:creationId xmlns:a16="http://schemas.microsoft.com/office/drawing/2014/main" id="{E9C7F1BF-9F3A-436C-BBC4-F113A8F1B6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id="26" name="Picture 354" descr="laptop_stylized_small">
                <a:extLst>
                  <a:ext uri="{FF2B5EF4-FFF2-40B4-BE49-F238E27FC236}">
                    <a16:creationId xmlns:a16="http://schemas.microsoft.com/office/drawing/2014/main" id="{26BBF840-AD68-4E0D-87E6-CE6A59D997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355" descr="antenna_stylized">
                <a:extLst>
                  <a:ext uri="{FF2B5EF4-FFF2-40B4-BE49-F238E27FC236}">
                    <a16:creationId xmlns:a16="http://schemas.microsoft.com/office/drawing/2014/main" id="{59408E84-2754-4F6B-ADA1-1D8B8BED32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Right Arrow 1">
              <a:extLst>
                <a:ext uri="{FF2B5EF4-FFF2-40B4-BE49-F238E27FC236}">
                  <a16:creationId xmlns:a16="http://schemas.microsoft.com/office/drawing/2014/main" id="{C5AA93CE-9F01-4DE0-834D-CEE1FE482CEE}"/>
                </a:ext>
              </a:extLst>
            </p:cNvPr>
            <p:cNvSpPr/>
            <p:nvPr/>
          </p:nvSpPr>
          <p:spPr>
            <a:xfrm rot="19467811">
              <a:off x="9359899" y="490220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0000A8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702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672073"/>
            <a:ext cx="4133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active/passive scanning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3B8776-7115-46B7-AF02-06DB2BBA7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542" y="1539733"/>
            <a:ext cx="2335212" cy="2224087"/>
          </a:xfrm>
          <a:prstGeom prst="ellipse">
            <a:avLst/>
          </a:prstGeom>
          <a:solidFill>
            <a:srgbClr val="9AE0FF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31F6A9-7923-4161-A76F-023022CE1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754" y="1474645"/>
            <a:ext cx="2335213" cy="2224088"/>
          </a:xfrm>
          <a:prstGeom prst="ellipse">
            <a:avLst/>
          </a:prstGeom>
          <a:solidFill>
            <a:srgbClr val="9CE0FA">
              <a:alpha val="49019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9" name="Text Box 82">
            <a:extLst>
              <a:ext uri="{FF2B5EF4-FFF2-40B4-BE49-F238E27FC236}">
                <a16:creationId xmlns:a16="http://schemas.microsoft.com/office/drawing/2014/main" id="{E6DF9889-79C2-4BFE-8010-357AAB84E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8554" y="2592245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2</a:t>
            </a:r>
          </a:p>
        </p:txBody>
      </p:sp>
      <p:sp>
        <p:nvSpPr>
          <p:cNvPr id="10" name="Text Box 83">
            <a:extLst>
              <a:ext uri="{FF2B5EF4-FFF2-40B4-BE49-F238E27FC236}">
                <a16:creationId xmlns:a16="http://schemas.microsoft.com/office/drawing/2014/main" id="{61C7FB16-A5C9-4631-A7C9-18DBA44FF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242" y="2246170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Text Box 84">
            <a:extLst>
              <a:ext uri="{FF2B5EF4-FFF2-40B4-BE49-F238E27FC236}">
                <a16:creationId xmlns:a16="http://schemas.microsoft.com/office/drawing/2014/main" id="{5B9B8859-365B-4F9A-902E-FA741BCC3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67" y="2603358"/>
            <a:ext cx="55976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AP 1</a:t>
            </a:r>
          </a:p>
        </p:txBody>
      </p:sp>
      <p:sp>
        <p:nvSpPr>
          <p:cNvPr id="12" name="Text Box 85">
            <a:extLst>
              <a:ext uri="{FF2B5EF4-FFF2-40B4-BE49-F238E27FC236}">
                <a16:creationId xmlns:a16="http://schemas.microsoft.com/office/drawing/2014/main" id="{F8C1C75D-92AB-4750-B8B0-ABAAD198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367" y="3262170"/>
            <a:ext cx="4171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H1</a:t>
            </a:r>
          </a:p>
        </p:txBody>
      </p:sp>
      <p:sp>
        <p:nvSpPr>
          <p:cNvPr id="13" name="Text Box 87">
            <a:extLst>
              <a:ext uri="{FF2B5EF4-FFF2-40B4-BE49-F238E27FC236}">
                <a16:creationId xmlns:a16="http://schemas.microsoft.com/office/drawing/2014/main" id="{9383B01B-305F-4EFD-A5D5-14DD8C6A2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942" y="1596883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2</a:t>
            </a:r>
          </a:p>
        </p:txBody>
      </p:sp>
      <p:sp>
        <p:nvSpPr>
          <p:cNvPr id="14" name="Text Box 88">
            <a:extLst>
              <a:ext uri="{FF2B5EF4-FFF2-40B4-BE49-F238E27FC236}">
                <a16:creationId xmlns:a16="http://schemas.microsoft.com/office/drawing/2014/main" id="{008A405A-0D58-42C0-B9AA-2DD07C3062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2" y="1546083"/>
            <a:ext cx="65434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+mn-lt"/>
                <a:cs typeface="Arial" charset="0"/>
              </a:rPr>
              <a:t>BBS 1</a:t>
            </a:r>
          </a:p>
        </p:txBody>
      </p:sp>
      <p:sp>
        <p:nvSpPr>
          <p:cNvPr id="15" name="Line 130">
            <a:extLst>
              <a:ext uri="{FF2B5EF4-FFF2-40B4-BE49-F238E27FC236}">
                <a16:creationId xmlns:a16="http://schemas.microsoft.com/office/drawing/2014/main" id="{48377ABD-6CA1-45CC-918F-A350C913B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2129" y="2627170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6" name="Line 131">
            <a:extLst>
              <a:ext uri="{FF2B5EF4-FFF2-40B4-BE49-F238E27FC236}">
                <a16:creationId xmlns:a16="http://schemas.microsoft.com/office/drawing/2014/main" id="{0224C81E-F4C4-49CB-9BFB-6CEC2714B8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9542" y="264304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7" name="Line 132">
            <a:extLst>
              <a:ext uri="{FF2B5EF4-FFF2-40B4-BE49-F238E27FC236}">
                <a16:creationId xmlns:a16="http://schemas.microsoft.com/office/drawing/2014/main" id="{E33C0B5D-F5C9-48B8-9979-EE063470AF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07979" y="2974833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18" name="Line 133">
            <a:extLst>
              <a:ext uri="{FF2B5EF4-FFF2-40B4-BE49-F238E27FC236}">
                <a16:creationId xmlns:a16="http://schemas.microsoft.com/office/drawing/2014/main" id="{C5E8EB20-5C7D-4F0E-A4D1-4F8B712738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3529" y="2795445"/>
            <a:ext cx="644525" cy="2254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19" name="Group 134">
            <a:extLst>
              <a:ext uri="{FF2B5EF4-FFF2-40B4-BE49-F238E27FC236}">
                <a16:creationId xmlns:a16="http://schemas.microsoft.com/office/drawing/2014/main" id="{5AE0B574-B3DC-46E0-8C5B-A563AC20E829}"/>
              </a:ext>
            </a:extLst>
          </p:cNvPr>
          <p:cNvGrpSpPr>
            <a:grpSpLocks/>
          </p:cNvGrpSpPr>
          <p:nvPr/>
        </p:nvGrpSpPr>
        <p:grpSpPr bwMode="auto">
          <a:xfrm>
            <a:off x="2819104" y="2544620"/>
            <a:ext cx="282575" cy="304800"/>
            <a:chOff x="1255" y="3461"/>
            <a:chExt cx="178" cy="192"/>
          </a:xfrm>
        </p:grpSpPr>
        <p:sp>
          <p:nvSpPr>
            <p:cNvPr id="20" name="Oval 135">
              <a:extLst>
                <a:ext uri="{FF2B5EF4-FFF2-40B4-BE49-F238E27FC236}">
                  <a16:creationId xmlns:a16="http://schemas.microsoft.com/office/drawing/2014/main" id="{1FA3B5EF-895E-45CD-AE99-EDF295C4B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1" name="Text Box 136">
              <a:extLst>
                <a:ext uri="{FF2B5EF4-FFF2-40B4-BE49-F238E27FC236}">
                  <a16:creationId xmlns:a16="http://schemas.microsoft.com/office/drawing/2014/main" id="{2F2E4EC0-345B-4552-99E0-4F09A92E2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grpSp>
        <p:nvGrpSpPr>
          <p:cNvPr id="22" name="Group 137">
            <a:extLst>
              <a:ext uri="{FF2B5EF4-FFF2-40B4-BE49-F238E27FC236}">
                <a16:creationId xmlns:a16="http://schemas.microsoft.com/office/drawing/2014/main" id="{88C527C8-D435-4F12-915B-C72628CFC9AF}"/>
              </a:ext>
            </a:extLst>
          </p:cNvPr>
          <p:cNvGrpSpPr>
            <a:grpSpLocks/>
          </p:cNvGrpSpPr>
          <p:nvPr/>
        </p:nvGrpSpPr>
        <p:grpSpPr bwMode="auto">
          <a:xfrm>
            <a:off x="2731792" y="2801795"/>
            <a:ext cx="282575" cy="304800"/>
            <a:chOff x="1851" y="2490"/>
            <a:chExt cx="178" cy="192"/>
          </a:xfrm>
        </p:grpSpPr>
        <p:sp>
          <p:nvSpPr>
            <p:cNvPr id="23" name="Oval 138">
              <a:extLst>
                <a:ext uri="{FF2B5EF4-FFF2-40B4-BE49-F238E27FC236}">
                  <a16:creationId xmlns:a16="http://schemas.microsoft.com/office/drawing/2014/main" id="{200E007F-9CD6-4732-BE83-8D7461849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" name="Text Box 139">
              <a:extLst>
                <a:ext uri="{FF2B5EF4-FFF2-40B4-BE49-F238E27FC236}">
                  <a16:creationId xmlns:a16="http://schemas.microsoft.com/office/drawing/2014/main" id="{98E5613B-DB11-4386-B777-2DCB895D7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</p:grp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89D2E002-B34A-4525-BEF4-94210D9BD187}"/>
              </a:ext>
            </a:extLst>
          </p:cNvPr>
          <p:cNvGrpSpPr>
            <a:grpSpLocks/>
          </p:cNvGrpSpPr>
          <p:nvPr/>
        </p:nvGrpSpPr>
        <p:grpSpPr bwMode="auto">
          <a:xfrm>
            <a:off x="3017542" y="2908158"/>
            <a:ext cx="282575" cy="304800"/>
            <a:chOff x="1851" y="2490"/>
            <a:chExt cx="178" cy="192"/>
          </a:xfrm>
        </p:grpSpPr>
        <p:sp>
          <p:nvSpPr>
            <p:cNvPr id="26" name="Oval 141">
              <a:extLst>
                <a:ext uri="{FF2B5EF4-FFF2-40B4-BE49-F238E27FC236}">
                  <a16:creationId xmlns:a16="http://schemas.microsoft.com/office/drawing/2014/main" id="{A270307E-9453-4C0A-873E-4FFBA3C52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" name="Text Box 142">
              <a:extLst>
                <a:ext uri="{FF2B5EF4-FFF2-40B4-BE49-F238E27FC236}">
                  <a16:creationId xmlns:a16="http://schemas.microsoft.com/office/drawing/2014/main" id="{09A06EDC-817D-45DD-8087-DCD42DAAC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3</a:t>
              </a:r>
            </a:p>
          </p:txBody>
        </p:sp>
      </p:grpSp>
      <p:grpSp>
        <p:nvGrpSpPr>
          <p:cNvPr id="28" name="Group 143">
            <a:extLst>
              <a:ext uri="{FF2B5EF4-FFF2-40B4-BE49-F238E27FC236}">
                <a16:creationId xmlns:a16="http://schemas.microsoft.com/office/drawing/2014/main" id="{B9437DF1-5978-4407-9578-96EE00F40C52}"/>
              </a:ext>
            </a:extLst>
          </p:cNvPr>
          <p:cNvGrpSpPr>
            <a:grpSpLocks/>
          </p:cNvGrpSpPr>
          <p:nvPr/>
        </p:nvGrpSpPr>
        <p:grpSpPr bwMode="auto">
          <a:xfrm>
            <a:off x="1652292" y="2517633"/>
            <a:ext cx="282575" cy="304800"/>
            <a:chOff x="1255" y="3461"/>
            <a:chExt cx="178" cy="192"/>
          </a:xfrm>
        </p:grpSpPr>
        <p:sp>
          <p:nvSpPr>
            <p:cNvPr id="29" name="Oval 144">
              <a:extLst>
                <a:ext uri="{FF2B5EF4-FFF2-40B4-BE49-F238E27FC236}">
                  <a16:creationId xmlns:a16="http://schemas.microsoft.com/office/drawing/2014/main" id="{BE062A3C-C870-4FB0-8725-EBCD1590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30" name="Text Box 145">
              <a:extLst>
                <a:ext uri="{FF2B5EF4-FFF2-40B4-BE49-F238E27FC236}">
                  <a16:creationId xmlns:a16="http://schemas.microsoft.com/office/drawing/2014/main" id="{BBB8F6C2-7D24-45E9-BA67-EF1CCA69A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1</a:t>
              </a:r>
            </a:p>
          </p:txBody>
        </p:sp>
      </p:grpSp>
      <p:sp>
        <p:nvSpPr>
          <p:cNvPr id="31" name="Text Box 146">
            <a:extLst>
              <a:ext uri="{FF2B5EF4-FFF2-40B4-BE49-F238E27FC236}">
                <a16:creationId xmlns:a16="http://schemas.microsoft.com/office/drawing/2014/main" id="{778108BC-7795-4214-BB6A-FAD4C3E99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942" y="3949558"/>
            <a:ext cx="453548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passive scanning: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beacon frames sent from APs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Request frame sent: H1 to selected AP </a:t>
            </a:r>
          </a:p>
          <a:p>
            <a:pPr marL="508000" fontAlgn="base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association Response frame sent from  selected AP to H1</a:t>
            </a:r>
          </a:p>
        </p:txBody>
      </p:sp>
      <p:grpSp>
        <p:nvGrpSpPr>
          <p:cNvPr id="32" name="Group 361">
            <a:extLst>
              <a:ext uri="{FF2B5EF4-FFF2-40B4-BE49-F238E27FC236}">
                <a16:creationId xmlns:a16="http://schemas.microsoft.com/office/drawing/2014/main" id="{3D7B7570-4E25-4DEF-9377-0B186E4CDD81}"/>
              </a:ext>
            </a:extLst>
          </p:cNvPr>
          <p:cNvGrpSpPr>
            <a:grpSpLocks/>
          </p:cNvGrpSpPr>
          <p:nvPr/>
        </p:nvGrpSpPr>
        <p:grpSpPr bwMode="auto">
          <a:xfrm>
            <a:off x="1180804" y="2147745"/>
            <a:ext cx="649288" cy="561975"/>
            <a:chOff x="2967" y="478"/>
            <a:chExt cx="788" cy="625"/>
          </a:xfrm>
        </p:grpSpPr>
        <p:pic>
          <p:nvPicPr>
            <p:cNvPr id="33" name="Picture 358" descr="access_point_stylized_small">
              <a:extLst>
                <a:ext uri="{FF2B5EF4-FFF2-40B4-BE49-F238E27FC236}">
                  <a16:creationId xmlns:a16="http://schemas.microsoft.com/office/drawing/2014/main" id="{965C9D75-B24E-4633-A286-12DCAAE94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60" descr="antenna_radiation_stylized">
              <a:extLst>
                <a:ext uri="{FF2B5EF4-FFF2-40B4-BE49-F238E27FC236}">
                  <a16:creationId xmlns:a16="http://schemas.microsoft.com/office/drawing/2014/main" id="{CB157A4A-547D-4A23-B19E-4DB701437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Group 361">
            <a:extLst>
              <a:ext uri="{FF2B5EF4-FFF2-40B4-BE49-F238E27FC236}">
                <a16:creationId xmlns:a16="http://schemas.microsoft.com/office/drawing/2014/main" id="{C190E1D6-ADE4-4BE4-B8BE-D971835D68A8}"/>
              </a:ext>
            </a:extLst>
          </p:cNvPr>
          <p:cNvGrpSpPr>
            <a:grpSpLocks/>
          </p:cNvGrpSpPr>
          <p:nvPr/>
        </p:nvGrpSpPr>
        <p:grpSpPr bwMode="auto">
          <a:xfrm>
            <a:off x="3090567" y="2168383"/>
            <a:ext cx="649287" cy="561975"/>
            <a:chOff x="2967" y="478"/>
            <a:chExt cx="788" cy="625"/>
          </a:xfrm>
        </p:grpSpPr>
        <p:pic>
          <p:nvPicPr>
            <p:cNvPr id="36" name="Picture 358" descr="access_point_stylized_small">
              <a:extLst>
                <a:ext uri="{FF2B5EF4-FFF2-40B4-BE49-F238E27FC236}">
                  <a16:creationId xmlns:a16="http://schemas.microsoft.com/office/drawing/2014/main" id="{156E3F79-ADD3-4ABE-9DB0-1BDF98F66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60" descr="antenna_radiation_stylized">
              <a:extLst>
                <a:ext uri="{FF2B5EF4-FFF2-40B4-BE49-F238E27FC236}">
                  <a16:creationId xmlns:a16="http://schemas.microsoft.com/office/drawing/2014/main" id="{D106EF2E-BCFE-4923-A46F-0D976FAF5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Group 356">
            <a:extLst>
              <a:ext uri="{FF2B5EF4-FFF2-40B4-BE49-F238E27FC236}">
                <a16:creationId xmlns:a16="http://schemas.microsoft.com/office/drawing/2014/main" id="{508CA902-AED7-49BB-9156-08E78374302E}"/>
              </a:ext>
            </a:extLst>
          </p:cNvPr>
          <p:cNvGrpSpPr>
            <a:grpSpLocks/>
          </p:cNvGrpSpPr>
          <p:nvPr/>
        </p:nvGrpSpPr>
        <p:grpSpPr bwMode="auto">
          <a:xfrm>
            <a:off x="2125367" y="2574783"/>
            <a:ext cx="436562" cy="498475"/>
            <a:chOff x="313" y="1497"/>
            <a:chExt cx="1152" cy="1014"/>
          </a:xfrm>
        </p:grpSpPr>
        <p:pic>
          <p:nvPicPr>
            <p:cNvPr id="39" name="Picture 354" descr="laptop_stylized_small">
              <a:extLst>
                <a:ext uri="{FF2B5EF4-FFF2-40B4-BE49-F238E27FC236}">
                  <a16:creationId xmlns:a16="http://schemas.microsoft.com/office/drawing/2014/main" id="{C7BF3182-749B-4FBE-82D0-C67C957DB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55" descr="antenna_stylized">
              <a:extLst>
                <a:ext uri="{FF2B5EF4-FFF2-40B4-BE49-F238E27FC236}">
                  <a16:creationId xmlns:a16="http://schemas.microsoft.com/office/drawing/2014/main" id="{DBD3F6D4-1F7B-43F6-90F5-2BDA093E6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C538AE-77B2-4C41-AAAE-A1BFAAF54B93}"/>
              </a:ext>
            </a:extLst>
          </p:cNvPr>
          <p:cNvGrpSpPr/>
          <p:nvPr/>
        </p:nvGrpSpPr>
        <p:grpSpPr>
          <a:xfrm>
            <a:off x="5889329" y="1484170"/>
            <a:ext cx="5245100" cy="4833680"/>
            <a:chOff x="6540500" y="1428750"/>
            <a:chExt cx="5245100" cy="4833680"/>
          </a:xfrm>
        </p:grpSpPr>
        <p:sp>
          <p:nvSpPr>
            <p:cNvPr id="42" name="Oval 6">
              <a:extLst>
                <a:ext uri="{FF2B5EF4-FFF2-40B4-BE49-F238E27FC236}">
                  <a16:creationId xmlns:a16="http://schemas.microsoft.com/office/drawing/2014/main" id="{2475E88A-FEC3-408E-A6B2-FE20517AB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DC0DFFFD-AA2E-48C1-88D5-B7C9B169E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9019"/>
              </a:srgb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44" name="Text Box 8">
              <a:extLst>
                <a:ext uri="{FF2B5EF4-FFF2-40B4-BE49-F238E27FC236}">
                  <a16:creationId xmlns:a16="http://schemas.microsoft.com/office/drawing/2014/main" id="{733A1594-3890-4229-8A07-3602BA6E46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2</a:t>
              </a:r>
            </a:p>
          </p:txBody>
        </p:sp>
        <p:sp>
          <p:nvSpPr>
            <p:cNvPr id="45" name="Text Box 9">
              <a:extLst>
                <a:ext uri="{FF2B5EF4-FFF2-40B4-BE49-F238E27FC236}">
                  <a16:creationId xmlns:a16="http://schemas.microsoft.com/office/drawing/2014/main" id="{F4D38E2F-2FA0-449A-A4B0-334F7DC7C6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6" name="Text Box 10">
              <a:extLst>
                <a:ext uri="{FF2B5EF4-FFF2-40B4-BE49-F238E27FC236}">
                  <a16:creationId xmlns:a16="http://schemas.microsoft.com/office/drawing/2014/main" id="{5B8D6CC5-BFCB-4081-B074-8DF2045D4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AP 1</a:t>
              </a: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73716BB9-CCAD-4DB5-9539-8EA262AAA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H1</a:t>
              </a:r>
            </a:p>
          </p:txBody>
        </p:sp>
        <p:sp>
          <p:nvSpPr>
            <p:cNvPr id="48" name="Text Box 12">
              <a:extLst>
                <a:ext uri="{FF2B5EF4-FFF2-40B4-BE49-F238E27FC236}">
                  <a16:creationId xmlns:a16="http://schemas.microsoft.com/office/drawing/2014/main" id="{2B5B5CE1-9850-413C-975A-1DD5BB58D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endParaRPr>
            </a:p>
          </p:txBody>
        </p:sp>
        <p:sp>
          <p:nvSpPr>
            <p:cNvPr id="49" name="Text Box 13">
              <a:extLst>
                <a:ext uri="{FF2B5EF4-FFF2-40B4-BE49-F238E27FC236}">
                  <a16:creationId xmlns:a16="http://schemas.microsoft.com/office/drawing/2014/main" id="{CEA7C066-DBA2-4DF5-A57F-AF1CEA68A8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2</a:t>
              </a:r>
            </a:p>
          </p:txBody>
        </p:sp>
        <p:sp>
          <p:nvSpPr>
            <p:cNvPr id="50" name="Text Box 14">
              <a:extLst>
                <a:ext uri="{FF2B5EF4-FFF2-40B4-BE49-F238E27FC236}">
                  <a16:creationId xmlns:a16="http://schemas.microsoft.com/office/drawing/2014/main" id="{A9E3A90C-DE35-4868-999B-563325E39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BBS 1</a:t>
              </a:r>
            </a:p>
          </p:txBody>
        </p:sp>
        <p:sp>
          <p:nvSpPr>
            <p:cNvPr id="51" name="Freeform 56">
              <a:extLst>
                <a:ext uri="{FF2B5EF4-FFF2-40B4-BE49-F238E27FC236}">
                  <a16:creationId xmlns:a16="http://schemas.microsoft.com/office/drawing/2014/main" id="{5E3E80BF-5BAA-4F62-87C3-94FA9253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3463" y="2505174"/>
              <a:ext cx="869950" cy="225446"/>
            </a:xfrm>
            <a:custGeom>
              <a:avLst/>
              <a:gdLst>
                <a:gd name="T0" fmla="*/ 0 w 548"/>
                <a:gd name="T1" fmla="*/ 2147483647 h 142"/>
                <a:gd name="T2" fmla="*/ 0 w 548"/>
                <a:gd name="T3" fmla="*/ 0 h 142"/>
                <a:gd name="T4" fmla="*/ 2147483647 w 548"/>
                <a:gd name="T5" fmla="*/ 0 h 14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8" h="142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57">
              <a:extLst>
                <a:ext uri="{FF2B5EF4-FFF2-40B4-BE49-F238E27FC236}">
                  <a16:creationId xmlns:a16="http://schemas.microsoft.com/office/drawing/2014/main" id="{1D31FEFE-F1F3-4509-84C0-4EB09DF116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27963" y="2505075"/>
              <a:ext cx="82391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58">
              <a:extLst>
                <a:ext uri="{FF2B5EF4-FFF2-40B4-BE49-F238E27FC236}">
                  <a16:creationId xmlns:a16="http://schemas.microsoft.com/office/drawing/2014/main" id="{ED60BCD2-FD19-4D7B-AB69-C831B9AA6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875" y="2581275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Line 59">
              <a:extLst>
                <a:ext uri="{FF2B5EF4-FFF2-40B4-BE49-F238E27FC236}">
                  <a16:creationId xmlns:a16="http://schemas.microsoft.com/office/drawing/2014/main" id="{D947E64F-3ACB-40CE-ADBC-1BBBD17D48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77288" y="25971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5" name="Line 60">
              <a:extLst>
                <a:ext uri="{FF2B5EF4-FFF2-40B4-BE49-F238E27FC236}">
                  <a16:creationId xmlns:a16="http://schemas.microsoft.com/office/drawing/2014/main" id="{6EA0EBE7-D0A1-4A2C-A1F9-15F65162C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75725" y="2928938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Line 61">
              <a:extLst>
                <a:ext uri="{FF2B5EF4-FFF2-40B4-BE49-F238E27FC236}">
                  <a16:creationId xmlns:a16="http://schemas.microsoft.com/office/drawing/2014/main" id="{95B79802-0DC2-475A-9C2A-E9157E5FEB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31275" y="2749550"/>
              <a:ext cx="644525" cy="2254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57" name="Group 62">
              <a:extLst>
                <a:ext uri="{FF2B5EF4-FFF2-40B4-BE49-F238E27FC236}">
                  <a16:creationId xmlns:a16="http://schemas.microsoft.com/office/drawing/2014/main" id="{B577A495-E148-4E9B-AC75-174FEB2EA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80" name="Oval 63">
                <a:extLst>
                  <a:ext uri="{FF2B5EF4-FFF2-40B4-BE49-F238E27FC236}">
                    <a16:creationId xmlns:a16="http://schemas.microsoft.com/office/drawing/2014/main" id="{F1DF3FA0-39A2-4C79-BBBD-3B552DAEED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81" name="Text Box 64">
                <a:extLst>
                  <a:ext uri="{FF2B5EF4-FFF2-40B4-BE49-F238E27FC236}">
                    <a16:creationId xmlns:a16="http://schemas.microsoft.com/office/drawing/2014/main" id="{8B70CE0A-A10B-47ED-A442-A34BF8FAF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1</a:t>
                </a:r>
              </a:p>
            </p:txBody>
          </p:sp>
        </p:grpSp>
        <p:grpSp>
          <p:nvGrpSpPr>
            <p:cNvPr id="58" name="Group 65">
              <a:extLst>
                <a:ext uri="{FF2B5EF4-FFF2-40B4-BE49-F238E27FC236}">
                  <a16:creationId xmlns:a16="http://schemas.microsoft.com/office/drawing/2014/main" id="{E953E439-4F2C-4352-B973-E270B09A9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78" name="Oval 66">
                <a:extLst>
                  <a:ext uri="{FF2B5EF4-FFF2-40B4-BE49-F238E27FC236}">
                    <a16:creationId xmlns:a16="http://schemas.microsoft.com/office/drawing/2014/main" id="{55BB776B-04BD-4BC6-8AC6-0F71FBC32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9" name="Text Box 67">
                <a:extLst>
                  <a:ext uri="{FF2B5EF4-FFF2-40B4-BE49-F238E27FC236}">
                    <a16:creationId xmlns:a16="http://schemas.microsoft.com/office/drawing/2014/main" id="{D5219139-0A2A-4962-B99E-D81213BC6C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59" name="Group 68">
              <a:extLst>
                <a:ext uri="{FF2B5EF4-FFF2-40B4-BE49-F238E27FC236}">
                  <a16:creationId xmlns:a16="http://schemas.microsoft.com/office/drawing/2014/main" id="{67AFE962-83DE-4EC0-9290-7A477DA907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76" name="Oval 69">
                <a:extLst>
                  <a:ext uri="{FF2B5EF4-FFF2-40B4-BE49-F238E27FC236}">
                    <a16:creationId xmlns:a16="http://schemas.microsoft.com/office/drawing/2014/main" id="{21E0DFB2-3D93-4E56-9516-A0C476707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7" name="Text Box 70">
                <a:extLst>
                  <a:ext uri="{FF2B5EF4-FFF2-40B4-BE49-F238E27FC236}">
                    <a16:creationId xmlns:a16="http://schemas.microsoft.com/office/drawing/2014/main" id="{879AA09A-049E-478C-B835-8215F843F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2</a:t>
                </a:r>
              </a:p>
            </p:txBody>
          </p:sp>
        </p:grpSp>
        <p:grpSp>
          <p:nvGrpSpPr>
            <p:cNvPr id="60" name="Group 71">
              <a:extLst>
                <a:ext uri="{FF2B5EF4-FFF2-40B4-BE49-F238E27FC236}">
                  <a16:creationId xmlns:a16="http://schemas.microsoft.com/office/drawing/2014/main" id="{1B8E23FB-85E1-49FF-A79C-041218DCF4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74" name="Oval 72">
                <a:extLst>
                  <a:ext uri="{FF2B5EF4-FFF2-40B4-BE49-F238E27FC236}">
                    <a16:creationId xmlns:a16="http://schemas.microsoft.com/office/drawing/2014/main" id="{722F9FAB-5D3E-451D-9917-8B7E0FE72E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5" name="Text Box 73">
                <a:extLst>
                  <a:ext uri="{FF2B5EF4-FFF2-40B4-BE49-F238E27FC236}">
                    <a16:creationId xmlns:a16="http://schemas.microsoft.com/office/drawing/2014/main" id="{E54E67EB-1A64-4AAF-AE3C-A945153EF4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3</a:t>
                </a:r>
              </a:p>
            </p:txBody>
          </p:sp>
        </p:grpSp>
        <p:grpSp>
          <p:nvGrpSpPr>
            <p:cNvPr id="61" name="Group 74">
              <a:extLst>
                <a:ext uri="{FF2B5EF4-FFF2-40B4-BE49-F238E27FC236}">
                  <a16:creationId xmlns:a16="http://schemas.microsoft.com/office/drawing/2014/main" id="{A101624A-DF14-4FF5-AF86-EDB3B80A5F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72" name="Oval 75">
                <a:extLst>
                  <a:ext uri="{FF2B5EF4-FFF2-40B4-BE49-F238E27FC236}">
                    <a16:creationId xmlns:a16="http://schemas.microsoft.com/office/drawing/2014/main" id="{317631BD-02CC-460C-A3BB-0B783B8200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73" name="Text Box 76">
                <a:extLst>
                  <a:ext uri="{FF2B5EF4-FFF2-40B4-BE49-F238E27FC236}">
                    <a16:creationId xmlns:a16="http://schemas.microsoft.com/office/drawing/2014/main" id="{F4225177-D9B2-485B-9064-76BD06CD1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</a:rPr>
                  <a:t>4</a:t>
                </a:r>
              </a:p>
            </p:txBody>
          </p:sp>
        </p:grpSp>
        <p:sp>
          <p:nvSpPr>
            <p:cNvPr id="62" name="Text Box 77">
              <a:extLst>
                <a:ext uri="{FF2B5EF4-FFF2-40B4-BE49-F238E27FC236}">
                  <a16:creationId xmlns:a16="http://schemas.microsoft.com/office/drawing/2014/main" id="{7A39AA9C-DA9B-47B2-AB80-649096E31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342900" marR="0" lvl="0" indent="-34290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active  scanning: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Request frame broadcast from H1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Probe Response frames sent from APs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Request frame sent: H1 to selected AP </a:t>
              </a:r>
            </a:p>
            <a:p>
              <a:pPr marL="508000" marR="0" lvl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arenBoth"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Association Response frame sent from selected AP to H1</a:t>
              </a:r>
            </a:p>
          </p:txBody>
        </p:sp>
        <p:grpSp>
          <p:nvGrpSpPr>
            <p:cNvPr id="63" name="Group 361">
              <a:extLst>
                <a:ext uri="{FF2B5EF4-FFF2-40B4-BE49-F238E27FC236}">
                  <a16:creationId xmlns:a16="http://schemas.microsoft.com/office/drawing/2014/main" id="{3B2CDD0B-ED1F-4425-8A74-1D5BF2E32B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id="70" name="Picture 358" descr="access_point_stylized_small">
                <a:extLst>
                  <a:ext uri="{FF2B5EF4-FFF2-40B4-BE49-F238E27FC236}">
                    <a16:creationId xmlns:a16="http://schemas.microsoft.com/office/drawing/2014/main" id="{65E9C7D0-5061-4F43-AA1C-A747B618D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360" descr="antenna_radiation_stylized">
                <a:extLst>
                  <a:ext uri="{FF2B5EF4-FFF2-40B4-BE49-F238E27FC236}">
                    <a16:creationId xmlns:a16="http://schemas.microsoft.com/office/drawing/2014/main" id="{0029EC8D-2DCC-4B08-B1C7-CBA7C9700A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4" name="Group 361">
              <a:extLst>
                <a:ext uri="{FF2B5EF4-FFF2-40B4-BE49-F238E27FC236}">
                  <a16:creationId xmlns:a16="http://schemas.microsoft.com/office/drawing/2014/main" id="{46C44990-9E1D-47FB-ABE2-31114264DD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id="68" name="Picture 358" descr="access_point_stylized_small">
                <a:extLst>
                  <a:ext uri="{FF2B5EF4-FFF2-40B4-BE49-F238E27FC236}">
                    <a16:creationId xmlns:a16="http://schemas.microsoft.com/office/drawing/2014/main" id="{D401C439-51AA-47D3-9F8F-D2B04502B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360" descr="antenna_radiation_stylized">
                <a:extLst>
                  <a:ext uri="{FF2B5EF4-FFF2-40B4-BE49-F238E27FC236}">
                    <a16:creationId xmlns:a16="http://schemas.microsoft.com/office/drawing/2014/main" id="{66ECF62E-C9C3-4E75-B0A0-79659280B3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5" name="Group 356">
              <a:extLst>
                <a:ext uri="{FF2B5EF4-FFF2-40B4-BE49-F238E27FC236}">
                  <a16:creationId xmlns:a16="http://schemas.microsoft.com/office/drawing/2014/main" id="{F1D67D98-B695-4F1F-AF6E-8325D7BEA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id="66" name="Picture 354" descr="laptop_stylized_small">
                <a:extLst>
                  <a:ext uri="{FF2B5EF4-FFF2-40B4-BE49-F238E27FC236}">
                    <a16:creationId xmlns:a16="http://schemas.microsoft.com/office/drawing/2014/main" id="{7529F6B0-D5C8-46BD-835A-BC7E09B97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355" descr="antenna_stylized">
                <a:extLst>
                  <a:ext uri="{FF2B5EF4-FFF2-40B4-BE49-F238E27FC236}">
                    <a16:creationId xmlns:a16="http://schemas.microsoft.com/office/drawing/2014/main" id="{96F14599-EF1E-4354-B250-BA3893E965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09762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685928"/>
            <a:ext cx="3749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802.11: multiple access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39508C5-0F89-424D-A5D7-528C08E3B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25" y="1389068"/>
            <a:ext cx="10426700" cy="273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avoid collisions: 2</a:t>
            </a:r>
            <a:r>
              <a:rPr lang="en-US" sz="2400" kern="0" baseline="30000" dirty="0">
                <a:cs typeface="+mn-cs"/>
              </a:rPr>
              <a:t>+</a:t>
            </a:r>
            <a:r>
              <a:rPr lang="en-US" sz="2400" kern="0" dirty="0">
                <a:cs typeface="+mn-cs"/>
              </a:rPr>
              <a:t> nodes </a:t>
            </a:r>
            <a:r>
              <a:rPr lang="en-US" sz="2400" kern="0" dirty="0">
                <a:cs typeface="+mn-cs"/>
                <a:sym typeface="Symbol" charset="0"/>
              </a:rPr>
              <a:t>transmitting at same time</a:t>
            </a:r>
          </a:p>
          <a:p>
            <a:pPr>
              <a:defRPr/>
            </a:pPr>
            <a:r>
              <a:rPr lang="en-US" sz="2400" kern="0" dirty="0">
                <a:cs typeface="+mn-cs"/>
                <a:sym typeface="Symbol" charset="0"/>
              </a:rPr>
              <a:t>802.11: CSMA - sense before transmitting</a:t>
            </a:r>
          </a:p>
          <a:p>
            <a:pPr lvl="1">
              <a:defRPr/>
            </a:pPr>
            <a:r>
              <a:rPr lang="en-US" sz="2000" kern="0" dirty="0"/>
              <a:t>don’t collide with detected ongoing transmission by another node</a:t>
            </a:r>
          </a:p>
          <a:p>
            <a:pPr>
              <a:defRPr/>
            </a:pPr>
            <a:r>
              <a:rPr lang="en-US" sz="2400" kern="0" dirty="0">
                <a:cs typeface="+mn-cs"/>
              </a:rPr>
              <a:t>802.11: </a:t>
            </a:r>
            <a:r>
              <a:rPr lang="en-US" sz="2400" i="1" kern="0" dirty="0">
                <a:cs typeface="+mn-cs"/>
              </a:rPr>
              <a:t>no</a:t>
            </a:r>
            <a:r>
              <a:rPr lang="en-US" sz="2400" kern="0" dirty="0">
                <a:cs typeface="+mn-cs"/>
              </a:rPr>
              <a:t> collision detection!</a:t>
            </a:r>
          </a:p>
          <a:p>
            <a:pPr lvl="1">
              <a:defRPr/>
            </a:pPr>
            <a:r>
              <a:rPr lang="en-US" sz="2000" kern="0" dirty="0"/>
              <a:t>difficult to sense collisions: high transmitting signal, weak received signal due to fading</a:t>
            </a:r>
          </a:p>
          <a:p>
            <a:pPr lvl="1">
              <a:defRPr/>
            </a:pPr>
            <a:r>
              <a:rPr lang="en-US" sz="2000" kern="0" dirty="0"/>
              <a:t>can’t sense all collisions in any case: hidden terminal, fading</a:t>
            </a:r>
          </a:p>
          <a:p>
            <a:pPr lvl="1">
              <a:defRPr/>
            </a:pPr>
            <a:r>
              <a:rPr lang="en-US" sz="2000" kern="0" dirty="0"/>
              <a:t>goal: </a:t>
            </a:r>
            <a:r>
              <a:rPr lang="en-US" sz="2000" i="1" kern="0" dirty="0">
                <a:solidFill>
                  <a:srgbClr val="0000A8"/>
                </a:solidFill>
              </a:rPr>
              <a:t>avoid collisions:</a:t>
            </a:r>
            <a:r>
              <a:rPr lang="en-US" sz="2000" kern="0" dirty="0">
                <a:solidFill>
                  <a:srgbClr val="0000A8"/>
                </a:solidFill>
              </a:rPr>
              <a:t> </a:t>
            </a:r>
            <a:r>
              <a:rPr lang="en-US" sz="2000" kern="0" dirty="0"/>
              <a:t>CSMA/</a:t>
            </a:r>
            <a:r>
              <a:rPr lang="en-US" sz="2000" u="sng" kern="0" dirty="0">
                <a:solidFill>
                  <a:srgbClr val="0000A8"/>
                </a:solidFill>
              </a:rPr>
              <a:t>C</a:t>
            </a:r>
            <a:r>
              <a:rPr lang="en-US" sz="2000" kern="0" dirty="0"/>
              <a:t>ollision</a:t>
            </a:r>
            <a:r>
              <a:rPr lang="en-US" sz="2000" u="sng" kern="0" dirty="0">
                <a:solidFill>
                  <a:srgbClr val="0000A8"/>
                </a:solidFill>
              </a:rPr>
              <a:t>A</a:t>
            </a:r>
            <a:r>
              <a:rPr lang="en-US" sz="2000" kern="0" dirty="0"/>
              <a:t>voidance</a:t>
            </a:r>
            <a:endParaRPr lang="en-US" sz="1800" kern="0" dirty="0">
              <a:solidFill>
                <a:srgbClr val="FF0000"/>
              </a:solidFill>
            </a:endParaRPr>
          </a:p>
        </p:txBody>
      </p:sp>
      <p:sp>
        <p:nvSpPr>
          <p:cNvPr id="8" name="Text Box 63">
            <a:extLst>
              <a:ext uri="{FF2B5EF4-FFF2-40B4-BE49-F238E27FC236}">
                <a16:creationId xmlns:a16="http://schemas.microsoft.com/office/drawing/2014/main" id="{F477C9BE-714A-4886-A726-FF0FED5B3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275" y="5906088"/>
            <a:ext cx="59372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cs typeface="Arial" charset="0"/>
              </a:rPr>
              <a:t>space</a:t>
            </a:r>
          </a:p>
        </p:txBody>
      </p:sp>
      <p:grpSp>
        <p:nvGrpSpPr>
          <p:cNvPr id="9" name="Group 1">
            <a:extLst>
              <a:ext uri="{FF2B5EF4-FFF2-40B4-BE49-F238E27FC236}">
                <a16:creationId xmlns:a16="http://schemas.microsoft.com/office/drawing/2014/main" id="{990149B9-66D9-4781-912C-EEC597015B07}"/>
              </a:ext>
            </a:extLst>
          </p:cNvPr>
          <p:cNvGrpSpPr>
            <a:grpSpLocks/>
          </p:cNvGrpSpPr>
          <p:nvPr/>
        </p:nvGrpSpPr>
        <p:grpSpPr bwMode="auto">
          <a:xfrm>
            <a:off x="1049337" y="4537663"/>
            <a:ext cx="2273300" cy="1028700"/>
            <a:chOff x="576580" y="4516120"/>
            <a:chExt cx="3170330" cy="1491615"/>
          </a:xfrm>
        </p:grpSpPr>
        <p:grpSp>
          <p:nvGrpSpPr>
            <p:cNvPr id="10" name="Group 356">
              <a:extLst>
                <a:ext uri="{FF2B5EF4-FFF2-40B4-BE49-F238E27FC236}">
                  <a16:creationId xmlns:a16="http://schemas.microsoft.com/office/drawing/2014/main" id="{0F7C485E-74EB-427C-BF60-D2F37B4F26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id="23" name="Picture 354" descr="laptop_stylized_small">
                <a:extLst>
                  <a:ext uri="{FF2B5EF4-FFF2-40B4-BE49-F238E27FC236}">
                    <a16:creationId xmlns:a16="http://schemas.microsoft.com/office/drawing/2014/main" id="{8EA91F7A-1FC7-4007-B9A1-837E235EA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55" descr="antenna_stylized">
                <a:extLst>
                  <a:ext uri="{FF2B5EF4-FFF2-40B4-BE49-F238E27FC236}">
                    <a16:creationId xmlns:a16="http://schemas.microsoft.com/office/drawing/2014/main" id="{63758522-3B93-428D-AEBC-E16277343B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F1E963A8-AB42-48ED-8A9F-074FC87E8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" y="4516120"/>
              <a:ext cx="2020888" cy="1085850"/>
            </a:xfrm>
            <a:custGeom>
              <a:avLst/>
              <a:gdLst>
                <a:gd name="T0" fmla="*/ 2147483647 w 1273"/>
                <a:gd name="T1" fmla="*/ 2147483647 h 684"/>
                <a:gd name="T2" fmla="*/ 2147483647 w 1273"/>
                <a:gd name="T3" fmla="*/ 0 h 684"/>
                <a:gd name="T4" fmla="*/ 2147483647 w 1273"/>
                <a:gd name="T5" fmla="*/ 2147483647 h 684"/>
                <a:gd name="T6" fmla="*/ 2147483647 w 1273"/>
                <a:gd name="T7" fmla="*/ 2147483647 h 684"/>
                <a:gd name="T8" fmla="*/ 2147483647 w 1273"/>
                <a:gd name="T9" fmla="*/ 2147483647 h 684"/>
                <a:gd name="T10" fmla="*/ 2147483647 w 1273"/>
                <a:gd name="T11" fmla="*/ 2147483647 h 684"/>
                <a:gd name="T12" fmla="*/ 2147483647 w 1273"/>
                <a:gd name="T13" fmla="*/ 2147483647 h 684"/>
                <a:gd name="T14" fmla="*/ 2147483647 w 1273"/>
                <a:gd name="T15" fmla="*/ 2147483647 h 684"/>
                <a:gd name="T16" fmla="*/ 2147483647 w 1273"/>
                <a:gd name="T17" fmla="*/ 2147483647 h 684"/>
                <a:gd name="T18" fmla="*/ 0 w 1273"/>
                <a:gd name="T19" fmla="*/ 2147483647 h 6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73" h="684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1"/>
            </a:gra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" name="Line 26">
              <a:extLst>
                <a:ext uri="{FF2B5EF4-FFF2-40B4-BE49-F238E27FC236}">
                  <a16:creationId xmlns:a16="http://schemas.microsoft.com/office/drawing/2014/main" id="{F2051FBD-B167-467D-AC76-791F68FFB7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49583" y="5731510"/>
              <a:ext cx="998476" cy="1680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Line 27">
              <a:extLst>
                <a:ext uri="{FF2B5EF4-FFF2-40B4-BE49-F238E27FC236}">
                  <a16:creationId xmlns:a16="http://schemas.microsoft.com/office/drawing/2014/main" id="{451882B2-F8B9-4F19-86F2-AB8A97D7D7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2614" y="5250419"/>
              <a:ext cx="407361" cy="322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" name="Text Box 28">
              <a:extLst>
                <a:ext uri="{FF2B5EF4-FFF2-40B4-BE49-F238E27FC236}">
                  <a16:creationId xmlns:a16="http://schemas.microsoft.com/office/drawing/2014/main" id="{87FDC1F0-FBB0-4F9B-8D3A-E862B4741A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15" name="Text Box 29">
              <a:extLst>
                <a:ext uri="{FF2B5EF4-FFF2-40B4-BE49-F238E27FC236}">
                  <a16:creationId xmlns:a16="http://schemas.microsoft.com/office/drawing/2014/main" id="{C0C99594-7344-47F9-886D-3A35307F52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16" name="Text Box 30">
              <a:extLst>
                <a:ext uri="{FF2B5EF4-FFF2-40B4-BE49-F238E27FC236}">
                  <a16:creationId xmlns:a16="http://schemas.microsoft.com/office/drawing/2014/main" id="{7904CED7-573B-4CAD-A1E3-01947B5E10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17" name="Group 356">
              <a:extLst>
                <a:ext uri="{FF2B5EF4-FFF2-40B4-BE49-F238E27FC236}">
                  <a16:creationId xmlns:a16="http://schemas.microsoft.com/office/drawing/2014/main" id="{3147BC27-88E6-495E-88A0-55B82F630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id="21" name="Picture 354" descr="laptop_stylized_small">
                <a:extLst>
                  <a:ext uri="{FF2B5EF4-FFF2-40B4-BE49-F238E27FC236}">
                    <a16:creationId xmlns:a16="http://schemas.microsoft.com/office/drawing/2014/main" id="{54EC854C-4EDB-41DA-A524-9F6044E071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55" descr="antenna_stylized">
                <a:extLst>
                  <a:ext uri="{FF2B5EF4-FFF2-40B4-BE49-F238E27FC236}">
                    <a16:creationId xmlns:a16="http://schemas.microsoft.com/office/drawing/2014/main" id="{24ED9C05-F577-4CBC-A967-D3B37AE5AC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356">
              <a:extLst>
                <a:ext uri="{FF2B5EF4-FFF2-40B4-BE49-F238E27FC236}">
                  <a16:creationId xmlns:a16="http://schemas.microsoft.com/office/drawing/2014/main" id="{E9DFD9D9-758F-4733-B0F5-6E0473566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id="19" name="Picture 354" descr="laptop_stylized_small">
                <a:extLst>
                  <a:ext uri="{FF2B5EF4-FFF2-40B4-BE49-F238E27FC236}">
                    <a16:creationId xmlns:a16="http://schemas.microsoft.com/office/drawing/2014/main" id="{EAAE7716-BBC1-4D6D-87BC-ECDB58C68F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355" descr="antenna_stylized">
                <a:extLst>
                  <a:ext uri="{FF2B5EF4-FFF2-40B4-BE49-F238E27FC236}">
                    <a16:creationId xmlns:a16="http://schemas.microsoft.com/office/drawing/2014/main" id="{DB338268-1231-4571-8E06-D12AC7F7A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5" name="Group 2">
            <a:extLst>
              <a:ext uri="{FF2B5EF4-FFF2-40B4-BE49-F238E27FC236}">
                <a16:creationId xmlns:a16="http://schemas.microsoft.com/office/drawing/2014/main" id="{46B38676-8CB3-4EF0-8E73-A438FE149373}"/>
              </a:ext>
            </a:extLst>
          </p:cNvPr>
          <p:cNvGrpSpPr>
            <a:grpSpLocks/>
          </p:cNvGrpSpPr>
          <p:nvPr/>
        </p:nvGrpSpPr>
        <p:grpSpPr bwMode="auto">
          <a:xfrm>
            <a:off x="4402137" y="4334463"/>
            <a:ext cx="2809875" cy="1536700"/>
            <a:chOff x="4821555" y="4226560"/>
            <a:chExt cx="3545890" cy="2024698"/>
          </a:xfrm>
        </p:grpSpPr>
        <p:sp>
          <p:nvSpPr>
            <p:cNvPr id="26" name="Text Box 47">
              <a:extLst>
                <a:ext uri="{FF2B5EF4-FFF2-40B4-BE49-F238E27FC236}">
                  <a16:creationId xmlns:a16="http://schemas.microsoft.com/office/drawing/2014/main" id="{EE7EB517-164C-4819-B1E0-4F6075667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7" name="Text Box 48">
              <a:extLst>
                <a:ext uri="{FF2B5EF4-FFF2-40B4-BE49-F238E27FC236}">
                  <a16:creationId xmlns:a16="http://schemas.microsoft.com/office/drawing/2014/main" id="{0EF81497-2F33-4BEF-8DC5-715F2D15E0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" name="Text Box 49">
              <a:extLst>
                <a:ext uri="{FF2B5EF4-FFF2-40B4-BE49-F238E27FC236}">
                  <a16:creationId xmlns:a16="http://schemas.microsoft.com/office/drawing/2014/main" id="{752273AF-997D-4723-BBA5-65FE759ED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9" name="Text Box 55">
              <a:extLst>
                <a:ext uri="{FF2B5EF4-FFF2-40B4-BE49-F238E27FC236}">
                  <a16:creationId xmlns:a16="http://schemas.microsoft.com/office/drawing/2014/main" id="{627A173D-5F91-4994-BAB9-D0AF3F1F1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30" name="Line 60">
              <a:extLst>
                <a:ext uri="{FF2B5EF4-FFF2-40B4-BE49-F238E27FC236}">
                  <a16:creationId xmlns:a16="http://schemas.microsoft.com/office/drawing/2014/main" id="{26D24318-CEE8-40AF-958F-062CF4E47C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5779" y="6251258"/>
              <a:ext cx="32654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Line 61">
              <a:extLst>
                <a:ext uri="{FF2B5EF4-FFF2-40B4-BE49-F238E27FC236}">
                  <a16:creationId xmlns:a16="http://schemas.microsoft.com/office/drawing/2014/main" id="{EFFEE0F1-5037-4B21-ADE7-95140EBF1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688" y="5071579"/>
              <a:ext cx="0" cy="113784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Freeform 62">
              <a:extLst>
                <a:ext uri="{FF2B5EF4-FFF2-40B4-BE49-F238E27FC236}">
                  <a16:creationId xmlns:a16="http://schemas.microsoft.com/office/drawing/2014/main" id="{3FF5D9F4-2E51-41BF-B5A8-E55A2257F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5068" y="5127308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Freeform 65">
              <a:extLst>
                <a:ext uri="{FF2B5EF4-FFF2-40B4-BE49-F238E27FC236}">
                  <a16:creationId xmlns:a16="http://schemas.microsoft.com/office/drawing/2014/main" id="{CC1178AE-54C6-4C70-B07F-506179217D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080318" y="5097145"/>
              <a:ext cx="2995613" cy="1081088"/>
            </a:xfrm>
            <a:custGeom>
              <a:avLst/>
              <a:gdLst>
                <a:gd name="T0" fmla="*/ 0 w 1887"/>
                <a:gd name="T1" fmla="*/ 0 h 681"/>
                <a:gd name="T2" fmla="*/ 2147483647 w 1887"/>
                <a:gd name="T3" fmla="*/ 2147483647 h 681"/>
                <a:gd name="T4" fmla="*/ 2147483647 w 1887"/>
                <a:gd name="T5" fmla="*/ 2147483647 h 681"/>
                <a:gd name="T6" fmla="*/ 2147483647 w 1887"/>
                <a:gd name="T7" fmla="*/ 2147483647 h 6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87" h="681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w="38100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Text Box 66">
              <a:extLst>
                <a:ext uri="{FF2B5EF4-FFF2-40B4-BE49-F238E27FC236}">
                  <a16:creationId xmlns:a16="http://schemas.microsoft.com/office/drawing/2014/main" id="{7FFFDF56-02F9-40B8-8A51-D75AE26CD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</a:t>
              </a:r>
              <a:r>
                <a:rPr kumimoji="0" lang="ja-JP" alt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 signal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3333CC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strength</a:t>
              </a:r>
            </a:p>
          </p:txBody>
        </p:sp>
        <p:sp>
          <p:nvSpPr>
            <p:cNvPr id="35" name="Line 67">
              <a:extLst>
                <a:ext uri="{FF2B5EF4-FFF2-40B4-BE49-F238E27FC236}">
                  <a16:creationId xmlns:a16="http://schemas.microsoft.com/office/drawing/2014/main" id="{A718C72A-9A89-458E-81A3-B993B12B38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82320" y="4958631"/>
              <a:ext cx="26044" cy="126334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Line 68">
              <a:extLst>
                <a:ext uri="{FF2B5EF4-FFF2-40B4-BE49-F238E27FC236}">
                  <a16:creationId xmlns:a16="http://schemas.microsoft.com/office/drawing/2014/main" id="{4761C23C-5FA0-4C45-B5BB-64DA5283A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02348" y="5027655"/>
              <a:ext cx="0" cy="12068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7" name="Line 69">
              <a:extLst>
                <a:ext uri="{FF2B5EF4-FFF2-40B4-BE49-F238E27FC236}">
                  <a16:creationId xmlns:a16="http://schemas.microsoft.com/office/drawing/2014/main" id="{1FC3D345-10B0-46E0-BA4F-713A0C51E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4145" y="5010922"/>
              <a:ext cx="0" cy="11817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8" name="Group 356">
              <a:extLst>
                <a:ext uri="{FF2B5EF4-FFF2-40B4-BE49-F238E27FC236}">
                  <a16:creationId xmlns:a16="http://schemas.microsoft.com/office/drawing/2014/main" id="{D0077BFE-58C9-4F21-B526-2671B48437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id="45" name="Picture 354" descr="laptop_stylized_small">
                <a:extLst>
                  <a:ext uri="{FF2B5EF4-FFF2-40B4-BE49-F238E27FC236}">
                    <a16:creationId xmlns:a16="http://schemas.microsoft.com/office/drawing/2014/main" id="{06368256-98A4-4232-B6D4-1CE401849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55" descr="antenna_stylized">
                <a:extLst>
                  <a:ext uri="{FF2B5EF4-FFF2-40B4-BE49-F238E27FC236}">
                    <a16:creationId xmlns:a16="http://schemas.microsoft.com/office/drawing/2014/main" id="{BC62A9B2-BDB9-4998-9A1B-29220E786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 356">
              <a:extLst>
                <a:ext uri="{FF2B5EF4-FFF2-40B4-BE49-F238E27FC236}">
                  <a16:creationId xmlns:a16="http://schemas.microsoft.com/office/drawing/2014/main" id="{EAA17BF8-5D93-4B24-8FB4-E8731C8EB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id="43" name="Picture 354" descr="laptop_stylized_small">
                <a:extLst>
                  <a:ext uri="{FF2B5EF4-FFF2-40B4-BE49-F238E27FC236}">
                    <a16:creationId xmlns:a16="http://schemas.microsoft.com/office/drawing/2014/main" id="{E2848DE4-2618-4F41-8DAC-3A1DB857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55" descr="antenna_stylized">
                <a:extLst>
                  <a:ext uri="{FF2B5EF4-FFF2-40B4-BE49-F238E27FC236}">
                    <a16:creationId xmlns:a16="http://schemas.microsoft.com/office/drawing/2014/main" id="{BC20D177-4599-467E-AADD-0BB9FEBB7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356">
              <a:extLst>
                <a:ext uri="{FF2B5EF4-FFF2-40B4-BE49-F238E27FC236}">
                  <a16:creationId xmlns:a16="http://schemas.microsoft.com/office/drawing/2014/main" id="{B5C5C973-87EC-4B5C-8CCE-4EAF136161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id="41" name="Picture 354" descr="laptop_stylized_small">
                <a:extLst>
                  <a:ext uri="{FF2B5EF4-FFF2-40B4-BE49-F238E27FC236}">
                    <a16:creationId xmlns:a16="http://schemas.microsoft.com/office/drawing/2014/main" id="{ED817261-D4D8-4C27-9DF8-1A277789DA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355" descr="antenna_stylized">
                <a:extLst>
                  <a:ext uri="{FF2B5EF4-FFF2-40B4-BE49-F238E27FC236}">
                    <a16:creationId xmlns:a16="http://schemas.microsoft.com/office/drawing/2014/main" id="{2B255737-B5AB-4E09-A783-D1C6808EBC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717FD0C-0221-4327-81B3-BC256CDF2485}"/>
              </a:ext>
            </a:extLst>
          </p:cNvPr>
          <p:cNvSpPr txBox="1"/>
          <p:nvPr/>
        </p:nvSpPr>
        <p:spPr>
          <a:xfrm>
            <a:off x="8888173" y="1244559"/>
            <a:ext cx="28604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none" strike="noStrike" baseline="0" dirty="0">
                <a:latin typeface="TimesLTPro-Roman"/>
              </a:rPr>
              <a:t>802.11’s </a:t>
            </a:r>
            <a:r>
              <a:rPr lang="en-IN" sz="2400" b="1" i="0" u="none" strike="noStrike" baseline="0" dirty="0">
                <a:latin typeface="TimesLTPro-Bold"/>
              </a:rPr>
              <a:t>link-layer acknowledgment </a:t>
            </a:r>
            <a:r>
              <a:rPr lang="en-IN" sz="2400" b="1" i="0" u="none" strike="noStrike" baseline="0" dirty="0">
                <a:latin typeface="TimesLTPro-Roman"/>
              </a:rPr>
              <a:t>scheme!!!</a:t>
            </a:r>
            <a:endParaRPr lang="en-IN" sz="2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A912364-361D-4724-B8F3-42CCE2147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r="3999" b="11806"/>
          <a:stretch/>
        </p:blipFill>
        <p:spPr bwMode="auto">
          <a:xfrm>
            <a:off x="8082389" y="4589719"/>
            <a:ext cx="3682143" cy="135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685928"/>
            <a:ext cx="4872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IEEE 802.11 MAC Protocol: CSMA/CA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EAE69E0-76D0-414F-BE14-937A28943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90" y="1395560"/>
            <a:ext cx="6686550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ts val="12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sender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1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sense channel idle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for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DIFS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entire frame (no CD)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7D2344F4-83BA-464C-98EE-22AE82727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955390" y="2189310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5F771EB4-19D0-469A-9E68-7B967BB35AC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678" y="2176610"/>
            <a:ext cx="0" cy="33385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52332C99-1C41-4280-87C7-54E77263D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5815" y="1832123"/>
            <a:ext cx="828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sender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46459CE9-9F8D-46C0-8454-21F7306A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4140" y="1841648"/>
            <a:ext cx="914400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receiver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D84A2F02-394C-42C7-BD18-EEEEF27ACAA4}"/>
              </a:ext>
            </a:extLst>
          </p:cNvPr>
          <p:cNvGrpSpPr>
            <a:grpSpLocks/>
          </p:cNvGrpSpPr>
          <p:nvPr/>
        </p:nvGrpSpPr>
        <p:grpSpPr bwMode="auto">
          <a:xfrm>
            <a:off x="7260065" y="2486173"/>
            <a:ext cx="2616200" cy="1690687"/>
            <a:chOff x="3614" y="1617"/>
            <a:chExt cx="1648" cy="1065"/>
          </a:xfrm>
        </p:grpSpPr>
        <p:grpSp>
          <p:nvGrpSpPr>
            <p:cNvPr id="13" name="Group 22">
              <a:extLst>
                <a:ext uri="{FF2B5EF4-FFF2-40B4-BE49-F238E27FC236}">
                  <a16:creationId xmlns:a16="http://schemas.microsoft.com/office/drawing/2014/main" id="{4294D295-F7E6-4BC2-8F3E-E28828DEB2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17" name="AutoShape 11">
                <a:extLst>
                  <a:ext uri="{FF2B5EF4-FFF2-40B4-BE49-F238E27FC236}">
                    <a16:creationId xmlns:a16="http://schemas.microsoft.com/office/drawing/2014/main" id="{88CE3F71-BAC0-4C18-BCA8-A189E3D76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620"/>
                <a:ext cx="54" cy="162"/>
              </a:xfrm>
              <a:prstGeom prst="leftBrace">
                <a:avLst>
                  <a:gd name="adj1" fmla="val 25000"/>
                  <a:gd name="adj2" fmla="val 50000"/>
                </a:avLst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18" name="Text Box 12">
                <a:extLst>
                  <a:ext uri="{FF2B5EF4-FFF2-40B4-BE49-F238E27FC236}">
                    <a16:creationId xmlns:a16="http://schemas.microsoft.com/office/drawing/2014/main" id="{C99605B8-4549-4C91-8D85-A8C5CA319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DIFS</a:t>
                </a:r>
              </a:p>
            </p:txBody>
          </p:sp>
        </p:grp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66ACADC2-4197-43EF-9FBD-1D2C137005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3837FC35-5B3A-4F73-93DA-AA8F4CF48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1782"/>
                <a:ext cx="1212" cy="900"/>
              </a:xfrm>
              <a:custGeom>
                <a:avLst/>
                <a:gdLst>
                  <a:gd name="T0" fmla="*/ 6 w 1212"/>
                  <a:gd name="T1" fmla="*/ 0 h 900"/>
                  <a:gd name="T2" fmla="*/ 1212 w 1212"/>
                  <a:gd name="T3" fmla="*/ 228 h 900"/>
                  <a:gd name="T4" fmla="*/ 1212 w 1212"/>
                  <a:gd name="T5" fmla="*/ 900 h 900"/>
                  <a:gd name="T6" fmla="*/ 0 w 1212"/>
                  <a:gd name="T7" fmla="*/ 660 h 900"/>
                  <a:gd name="T8" fmla="*/ 6 w 1212"/>
                  <a:gd name="T9" fmla="*/ 0 h 9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900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" name="Text Box 18">
                <a:extLst>
                  <a:ext uri="{FF2B5EF4-FFF2-40B4-BE49-F238E27FC236}">
                    <a16:creationId xmlns:a16="http://schemas.microsoft.com/office/drawing/2014/main" id="{57D41293-0BC9-4611-BB97-9E425E783C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data</a:t>
                </a:r>
              </a:p>
            </p:txBody>
          </p:sp>
        </p:grpSp>
      </p:grpSp>
      <p:grpSp>
        <p:nvGrpSpPr>
          <p:cNvPr id="19" name="Group 24">
            <a:extLst>
              <a:ext uri="{FF2B5EF4-FFF2-40B4-BE49-F238E27FC236}">
                <a16:creationId xmlns:a16="http://schemas.microsoft.com/office/drawing/2014/main" id="{879CB72C-7692-4E3C-9A66-6CC56C3F4D59}"/>
              </a:ext>
            </a:extLst>
          </p:cNvPr>
          <p:cNvGrpSpPr>
            <a:grpSpLocks/>
          </p:cNvGrpSpPr>
          <p:nvPr/>
        </p:nvGrpSpPr>
        <p:grpSpPr bwMode="auto">
          <a:xfrm>
            <a:off x="7942690" y="4186385"/>
            <a:ext cx="2511425" cy="923925"/>
            <a:chOff x="4044" y="2688"/>
            <a:chExt cx="1582" cy="582"/>
          </a:xfrm>
        </p:grpSpPr>
        <p:sp>
          <p:nvSpPr>
            <p:cNvPr id="20" name="Text Box 14">
              <a:extLst>
                <a:ext uri="{FF2B5EF4-FFF2-40B4-BE49-F238E27FC236}">
                  <a16:creationId xmlns:a16="http://schemas.microsoft.com/office/drawing/2014/main" id="{94612A8A-971E-4209-A10E-239087294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SIFS</a:t>
              </a:r>
            </a:p>
          </p:txBody>
        </p:sp>
        <p:sp>
          <p:nvSpPr>
            <p:cNvPr id="21" name="AutoShape 15">
              <a:extLst>
                <a:ext uri="{FF2B5EF4-FFF2-40B4-BE49-F238E27FC236}">
                  <a16:creationId xmlns:a16="http://schemas.microsoft.com/office/drawing/2014/main" id="{537EAA29-8615-494F-8D6B-693B70FE4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62" y="2688"/>
              <a:ext cx="54" cy="162"/>
            </a:xfrm>
            <a:prstGeom prst="leftBrace">
              <a:avLst>
                <a:gd name="adj1" fmla="val 25000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7338AFA-EBC4-441D-8E6D-6CA650A188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D12FAEDC-04DC-4507-A7FF-C27587066FA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44" y="2856"/>
                <a:ext cx="1212" cy="414"/>
              </a:xfrm>
              <a:custGeom>
                <a:avLst/>
                <a:gdLst>
                  <a:gd name="T0" fmla="*/ 0 w 1212"/>
                  <a:gd name="T1" fmla="*/ 0 h 414"/>
                  <a:gd name="T2" fmla="*/ 1212 w 1212"/>
                  <a:gd name="T3" fmla="*/ 246 h 414"/>
                  <a:gd name="T4" fmla="*/ 1212 w 1212"/>
                  <a:gd name="T5" fmla="*/ 414 h 414"/>
                  <a:gd name="T6" fmla="*/ 6 w 1212"/>
                  <a:gd name="T7" fmla="*/ 174 h 414"/>
                  <a:gd name="T8" fmla="*/ 0 w 1212"/>
                  <a:gd name="T9" fmla="*/ 0 h 4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12" h="414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" name="Text Box 19">
                <a:extLst>
                  <a:ext uri="{FF2B5EF4-FFF2-40B4-BE49-F238E27FC236}">
                    <a16:creationId xmlns:a16="http://schemas.microsoft.com/office/drawing/2014/main" id="{5F064228-F0E8-4550-A335-D51C377A88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  <a:cs typeface="Arial" charset="0"/>
                  </a:rPr>
                  <a:t>ACK</a:t>
                </a:r>
              </a:p>
            </p:txBody>
          </p:sp>
        </p:grpSp>
      </p:grpSp>
      <p:sp>
        <p:nvSpPr>
          <p:cNvPr id="25" name="Rectangle 3">
            <a:extLst>
              <a:ext uri="{FF2B5EF4-FFF2-40B4-BE49-F238E27FC236}">
                <a16:creationId xmlns:a16="http://schemas.microsoft.com/office/drawing/2014/main" id="{ED52E325-9F9F-48EB-A20E-1D6E970A9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90" y="4634060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1776"/>
              </a:spcBef>
              <a:spcAft>
                <a:spcPts val="60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802.11 receiver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2400" kern="0" dirty="0">
                <a:solidFill>
                  <a:srgbClr val="000099"/>
                </a:solidFill>
                <a:latin typeface="Arial" charset="0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frame received OK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ts val="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return ACK after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SIFS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(ACK needed due to hidden terminal problem) 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102E7BCF-8C68-4DE0-B330-8872C131B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990" y="2678260"/>
            <a:ext cx="6686550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2 if sense channel busy then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start random backoff time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timer counts down while channel idle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transmit when timer expires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t>if no ACK, increase random backoff interval, repeat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8090B-AFB1-46D0-92B7-E0D5F453C769}"/>
              </a:ext>
            </a:extLst>
          </p:cNvPr>
          <p:cNvSpPr txBox="1"/>
          <p:nvPr/>
        </p:nvSpPr>
        <p:spPr>
          <a:xfrm>
            <a:off x="4619624" y="5987406"/>
            <a:ext cx="3557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00"/>
                </a:solidFill>
                <a:latin typeface="TimesLTPro-Bold"/>
              </a:rPr>
              <a:t>Short Inter-frame Spacing (SIFS)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9B922-4F61-4987-AA93-B31322555EC8}"/>
              </a:ext>
            </a:extLst>
          </p:cNvPr>
          <p:cNvSpPr txBox="1"/>
          <p:nvPr/>
        </p:nvSpPr>
        <p:spPr>
          <a:xfrm>
            <a:off x="4619624" y="1390282"/>
            <a:ext cx="429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u="none" strike="noStrike" baseline="0" dirty="0">
                <a:solidFill>
                  <a:srgbClr val="FF0000"/>
                </a:solidFill>
                <a:latin typeface="TimesLTPro-Bold"/>
              </a:rPr>
              <a:t>Distributed Inter-frame Space (DIFS)</a:t>
            </a:r>
            <a:r>
              <a:rPr lang="en-IN" sz="1800" b="0" i="0" u="none" strike="noStrike" baseline="0" dirty="0">
                <a:solidFill>
                  <a:srgbClr val="FF0000"/>
                </a:solidFill>
                <a:latin typeface="TimesLTPro-Roman"/>
              </a:rPr>
              <a:t>;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3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511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Avoiding Collisions (more)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733B5DD-69C6-40E0-B304-D9036F08DF1E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509135"/>
            <a:ext cx="10080925" cy="5083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>
              <a:lnSpc>
                <a:spcPct val="110000"/>
              </a:lnSpc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idea:</a:t>
            </a:r>
            <a:r>
              <a:rPr lang="en-US" sz="2400" dirty="0">
                <a:solidFill>
                  <a:srgbClr val="C00000"/>
                </a:solidFill>
                <a:cs typeface="Arial" charset="0"/>
              </a:rPr>
              <a:t> </a:t>
            </a:r>
            <a:r>
              <a:rPr lang="en-US" sz="2400" dirty="0"/>
              <a:t>sender </a:t>
            </a:r>
            <a:r>
              <a:rPr lang="en-US" altLang="ja-JP" sz="2400" dirty="0"/>
              <a:t>“</a:t>
            </a:r>
            <a:r>
              <a:rPr lang="en-US" sz="2400" dirty="0"/>
              <a:t>reserves</a:t>
            </a:r>
            <a:r>
              <a:rPr lang="en-US" altLang="ja-JP" sz="2400" dirty="0"/>
              <a:t>”</a:t>
            </a:r>
            <a:r>
              <a:rPr lang="en-US" sz="2400" dirty="0"/>
              <a:t> channel use for data frames using small reservation packets</a:t>
            </a:r>
          </a:p>
          <a:p>
            <a:pPr marL="409575" indent="-279400">
              <a:lnSpc>
                <a:spcPct val="110000"/>
              </a:lnSpc>
              <a:defRPr/>
            </a:pPr>
            <a:r>
              <a:rPr lang="en-US" sz="2400" dirty="0"/>
              <a:t>sender first transmits </a:t>
            </a:r>
            <a:r>
              <a:rPr lang="en-US" sz="2400" i="1" dirty="0"/>
              <a:t>small</a:t>
            </a:r>
            <a:r>
              <a:rPr lang="en-US" sz="2400" dirty="0"/>
              <a:t> </a:t>
            </a:r>
            <a:r>
              <a:rPr lang="en-US" sz="2000" dirty="0"/>
              <a:t>request-to-send</a:t>
            </a:r>
            <a:r>
              <a:rPr lang="en-US" sz="2400" dirty="0"/>
              <a:t> (RTS) packet to BS using CSMA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RTSs may still collide with each other (but they’re short)</a:t>
            </a:r>
          </a:p>
          <a:p>
            <a:pPr marL="409575" indent="-279400">
              <a:defRPr/>
            </a:pPr>
            <a:r>
              <a:rPr lang="en-US" sz="2400" dirty="0"/>
              <a:t>BS broadcasts</a:t>
            </a:r>
            <a:r>
              <a:rPr lang="en-US" sz="2000" dirty="0"/>
              <a:t> </a:t>
            </a:r>
            <a:r>
              <a:rPr lang="en-US" sz="2400" dirty="0"/>
              <a:t>clear-to-send</a:t>
            </a:r>
            <a:r>
              <a:rPr lang="en-US" sz="2000" dirty="0"/>
              <a:t> </a:t>
            </a:r>
            <a:r>
              <a:rPr lang="en-US" sz="2400" dirty="0"/>
              <a:t>CTS in response to RTS</a:t>
            </a:r>
          </a:p>
          <a:p>
            <a:pPr marL="409575" indent="-279400">
              <a:defRPr/>
            </a:pPr>
            <a:r>
              <a:rPr lang="en-US" sz="2400" dirty="0"/>
              <a:t>CTS heard by all 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sender transmits data frame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other stations defer transmissions </a:t>
            </a:r>
          </a:p>
          <a:p>
            <a:pPr lvl="1">
              <a:buFont typeface="Wingdings" charset="0"/>
              <a:buNone/>
              <a:defRPr/>
            </a:pP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5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5104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Collision Avoidance: RTS-CTS exchange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5">
            <a:extLst>
              <a:ext uri="{FF2B5EF4-FFF2-40B4-BE49-F238E27FC236}">
                <a16:creationId xmlns:a16="http://schemas.microsoft.com/office/drawing/2014/main" id="{4669F028-AA50-41E0-9D1F-577A9F539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5375" y="1851035"/>
            <a:ext cx="4921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AP</a:t>
            </a:r>
          </a:p>
        </p:txBody>
      </p:sp>
      <p:sp>
        <p:nvSpPr>
          <p:cNvPr id="8" name="Text Box 41">
            <a:extLst>
              <a:ext uri="{FF2B5EF4-FFF2-40B4-BE49-F238E27FC236}">
                <a16:creationId xmlns:a16="http://schemas.microsoft.com/office/drawing/2014/main" id="{B098C7CA-E429-4125-B4B7-928D3FC0E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387" y="1700223"/>
            <a:ext cx="350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9" name="Text Box 42">
            <a:extLst>
              <a:ext uri="{FF2B5EF4-FFF2-40B4-BE49-F238E27FC236}">
                <a16:creationId xmlns:a16="http://schemas.microsoft.com/office/drawing/2014/main" id="{8BC80486-F21B-4CE4-8E58-6E71ADA2D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912" y="1698635"/>
            <a:ext cx="3381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B</a:t>
            </a:r>
          </a:p>
        </p:txBody>
      </p:sp>
      <p:sp>
        <p:nvSpPr>
          <p:cNvPr id="10" name="Line 44">
            <a:extLst>
              <a:ext uri="{FF2B5EF4-FFF2-40B4-BE49-F238E27FC236}">
                <a16:creationId xmlns:a16="http://schemas.microsoft.com/office/drawing/2014/main" id="{BEAEB129-675B-47CE-BE37-3E54CEE85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650" y="2185998"/>
            <a:ext cx="783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1" name="Group 70">
            <a:extLst>
              <a:ext uri="{FF2B5EF4-FFF2-40B4-BE49-F238E27FC236}">
                <a16:creationId xmlns:a16="http://schemas.microsoft.com/office/drawing/2014/main" id="{11BFD652-FB1F-4BF9-B9E3-011CBC5B8973}"/>
              </a:ext>
            </a:extLst>
          </p:cNvPr>
          <p:cNvGrpSpPr>
            <a:grpSpLocks/>
          </p:cNvGrpSpPr>
          <p:nvPr/>
        </p:nvGrpSpPr>
        <p:grpSpPr bwMode="auto">
          <a:xfrm>
            <a:off x="1208812" y="2352685"/>
            <a:ext cx="6553199" cy="817563"/>
            <a:chOff x="1128" y="1194"/>
            <a:chExt cx="4128" cy="515"/>
          </a:xfrm>
        </p:grpSpPr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B839FBB3-9933-4008-B446-C8DB3DA3E7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9F5C2CFE-B624-4189-B657-6FCE25619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" y="1238"/>
                <a:ext cx="4121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C9237243-AB7A-42CA-98FE-026BC0EA13C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87" y="1184"/>
                <a:ext cx="4128" cy="461"/>
              </a:xfrm>
              <a:custGeom>
                <a:avLst/>
                <a:gdLst>
                  <a:gd name="T0" fmla="*/ 1 w 2996"/>
                  <a:gd name="T1" fmla="*/ 0 h 461"/>
                  <a:gd name="T2" fmla="*/ 9668 w 2996"/>
                  <a:gd name="T3" fmla="*/ 298 h 461"/>
                  <a:gd name="T4" fmla="*/ 9668 w 2996"/>
                  <a:gd name="T5" fmla="*/ 461 h 461"/>
                  <a:gd name="T6" fmla="*/ 0 w 2996"/>
                  <a:gd name="T7" fmla="*/ 160 h 461"/>
                  <a:gd name="T8" fmla="*/ 1 w 2996"/>
                  <a:gd name="T9" fmla="*/ 0 h 4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96" h="461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99000">
                    <a:schemeClr val="accent5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" name="Text Box 51">
              <a:extLst>
                <a:ext uri="{FF2B5EF4-FFF2-40B4-BE49-F238E27FC236}">
                  <a16:creationId xmlns:a16="http://schemas.microsoft.com/office/drawing/2014/main" id="{A7580835-156F-4DBA-9795-66F7C0E3F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14" name="Text Box 52">
              <a:extLst>
                <a:ext uri="{FF2B5EF4-FFF2-40B4-BE49-F238E27FC236}">
                  <a16:creationId xmlns:a16="http://schemas.microsoft.com/office/drawing/2014/main" id="{947721DB-8CFB-4A2F-871D-FA6C49D37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124582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RTS(B)</a:t>
              </a:r>
            </a:p>
          </p:txBody>
        </p:sp>
      </p:grpSp>
      <p:grpSp>
        <p:nvGrpSpPr>
          <p:cNvPr id="17" name="Group 68">
            <a:extLst>
              <a:ext uri="{FF2B5EF4-FFF2-40B4-BE49-F238E27FC236}">
                <a16:creationId xmlns:a16="http://schemas.microsoft.com/office/drawing/2014/main" id="{D88B5683-DBAC-4BEB-8892-A3440FEE3020}"/>
              </a:ext>
            </a:extLst>
          </p:cNvPr>
          <p:cNvGrpSpPr>
            <a:grpSpLocks/>
          </p:cNvGrpSpPr>
          <p:nvPr/>
        </p:nvGrpSpPr>
        <p:grpSpPr bwMode="auto">
          <a:xfrm>
            <a:off x="1218337" y="3151198"/>
            <a:ext cx="6486526" cy="1174750"/>
            <a:chOff x="1134" y="1697"/>
            <a:chExt cx="4086" cy="740"/>
          </a:xfrm>
        </p:grpSpPr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D21177C1-357F-4837-8C49-739B3D4D7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4" y="1697"/>
              <a:ext cx="3642" cy="461"/>
            </a:xfrm>
            <a:custGeom>
              <a:avLst/>
              <a:gdLst>
                <a:gd name="T0" fmla="*/ 1 w 2996"/>
                <a:gd name="T1" fmla="*/ 0 h 461"/>
                <a:gd name="T2" fmla="*/ 9668 w 2996"/>
                <a:gd name="T3" fmla="*/ 298 h 461"/>
                <a:gd name="T4" fmla="*/ 9668 w 2996"/>
                <a:gd name="T5" fmla="*/ 461 h 461"/>
                <a:gd name="T6" fmla="*/ 0 w 2996"/>
                <a:gd name="T7" fmla="*/ 160 h 461"/>
                <a:gd name="T8" fmla="*/ 1 w 2996"/>
                <a:gd name="T9" fmla="*/ 0 h 4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96" h="461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99000">
                  <a:schemeClr val="accent5">
                    <a:lumMod val="20000"/>
                    <a:lumOff val="80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Text Box 54">
              <a:extLst>
                <a:ext uri="{FF2B5EF4-FFF2-40B4-BE49-F238E27FC236}">
                  <a16:creationId xmlns:a16="http://schemas.microsoft.com/office/drawing/2014/main" id="{A2938A7C-12A9-4C4F-AE24-3E7EC0781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RTS(A)</a:t>
              </a:r>
            </a:p>
          </p:txBody>
        </p:sp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C7AF7B60-33B8-4BC4-80E1-D1124CE22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" y="2082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77A744C3-CD4E-4AEC-98A9-2B7CA9062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2082"/>
              <a:ext cx="1831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Text Box 58">
              <a:extLst>
                <a:ext uri="{FF2B5EF4-FFF2-40B4-BE49-F238E27FC236}">
                  <a16:creationId xmlns:a16="http://schemas.microsoft.com/office/drawing/2014/main" id="{354F5B1E-E88B-472A-A5B0-7534E364F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  <p:sp>
          <p:nvSpPr>
            <p:cNvPr id="23" name="Text Box 59">
              <a:extLst>
                <a:ext uri="{FF2B5EF4-FFF2-40B4-BE49-F238E27FC236}">
                  <a16:creationId xmlns:a16="http://schemas.microsoft.com/office/drawing/2014/main" id="{091D680D-574D-4241-8600-EE32B9832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CTS(A)</a:t>
              </a:r>
            </a:p>
          </p:txBody>
        </p:sp>
      </p:grpSp>
      <p:grpSp>
        <p:nvGrpSpPr>
          <p:cNvPr id="24" name="Group 69">
            <a:extLst>
              <a:ext uri="{FF2B5EF4-FFF2-40B4-BE49-F238E27FC236}">
                <a16:creationId xmlns:a16="http://schemas.microsoft.com/office/drawing/2014/main" id="{413A22EE-4CB9-4E02-99DB-4E6A96765AB1}"/>
              </a:ext>
            </a:extLst>
          </p:cNvPr>
          <p:cNvGrpSpPr>
            <a:grpSpLocks/>
          </p:cNvGrpSpPr>
          <p:nvPr/>
        </p:nvGrpSpPr>
        <p:grpSpPr bwMode="auto">
          <a:xfrm>
            <a:off x="1208812" y="4413260"/>
            <a:ext cx="6553201" cy="2174875"/>
            <a:chOff x="1128" y="2492"/>
            <a:chExt cx="4128" cy="1370"/>
          </a:xfrm>
        </p:grpSpPr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64C0765B-789A-4CB7-8B09-D8867F600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" y="2492"/>
              <a:ext cx="4128" cy="1134"/>
            </a:xfrm>
            <a:custGeom>
              <a:avLst/>
              <a:gdLst>
                <a:gd name="T0" fmla="*/ 0 w 3652"/>
                <a:gd name="T1" fmla="*/ 0 h 1134"/>
                <a:gd name="T2" fmla="*/ 3652 w 3652"/>
                <a:gd name="T3" fmla="*/ 318 h 1134"/>
                <a:gd name="T4" fmla="*/ 3652 w 3652"/>
                <a:gd name="T5" fmla="*/ 1134 h 1134"/>
                <a:gd name="T6" fmla="*/ 1 w 3652"/>
                <a:gd name="T7" fmla="*/ 787 h 1134"/>
                <a:gd name="T8" fmla="*/ 0 w 3652"/>
                <a:gd name="T9" fmla="*/ 0 h 1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52" h="1134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100000">
                  <a:srgbClr val="9BE6CC"/>
                </a:gs>
                <a:gs pos="0">
                  <a:srgbClr val="37CC9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Text Box 61">
              <a:extLst>
                <a:ext uri="{FF2B5EF4-FFF2-40B4-BE49-F238E27FC236}">
                  <a16:creationId xmlns:a16="http://schemas.microsoft.com/office/drawing/2014/main" id="{B79F69CA-246A-48B8-BEE2-099CB9233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DATA (A)</a:t>
              </a:r>
            </a:p>
          </p:txBody>
        </p:sp>
        <p:sp>
          <p:nvSpPr>
            <p:cNvPr id="27" name="Freeform 62">
              <a:extLst>
                <a:ext uri="{FF2B5EF4-FFF2-40B4-BE49-F238E27FC236}">
                  <a16:creationId xmlns:a16="http://schemas.microsoft.com/office/drawing/2014/main" id="{4E08D6FD-04F2-4309-9322-482253956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3507"/>
              <a:ext cx="2260" cy="355"/>
            </a:xfrm>
            <a:custGeom>
              <a:avLst/>
              <a:gdLst>
                <a:gd name="T0" fmla="*/ 0 w 2260"/>
                <a:gd name="T1" fmla="*/ 0 h 355"/>
                <a:gd name="T2" fmla="*/ 2260 w 2260"/>
                <a:gd name="T3" fmla="*/ 186 h 355"/>
                <a:gd name="T4" fmla="*/ 2260 w 2260"/>
                <a:gd name="T5" fmla="*/ 355 h 355"/>
                <a:gd name="T6" fmla="*/ 0 w 2260"/>
                <a:gd name="T7" fmla="*/ 151 h 355"/>
                <a:gd name="T8" fmla="*/ 0 w 2260"/>
                <a:gd name="T9" fmla="*/ 0 h 3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60" h="355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Freeform 63">
              <a:extLst>
                <a:ext uri="{FF2B5EF4-FFF2-40B4-BE49-F238E27FC236}">
                  <a16:creationId xmlns:a16="http://schemas.microsoft.com/office/drawing/2014/main" id="{8331E2BB-05A8-4DB3-846C-B34435A50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508"/>
              <a:ext cx="1843" cy="347"/>
            </a:xfrm>
            <a:custGeom>
              <a:avLst/>
              <a:gdLst>
                <a:gd name="T0" fmla="*/ 1860 w 1860"/>
                <a:gd name="T1" fmla="*/ 0 h 347"/>
                <a:gd name="T2" fmla="*/ 0 w 1860"/>
                <a:gd name="T3" fmla="*/ 179 h 347"/>
                <a:gd name="T4" fmla="*/ 0 w 1860"/>
                <a:gd name="T5" fmla="*/ 347 h 347"/>
                <a:gd name="T6" fmla="*/ 1860 w 1860"/>
                <a:gd name="T7" fmla="*/ 151 h 347"/>
                <a:gd name="T8" fmla="*/ 1860 w 1860"/>
                <a:gd name="T9" fmla="*/ 0 h 3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0" h="347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100000">
                  <a:srgbClr val="EAE3F5"/>
                </a:gs>
                <a:gs pos="0">
                  <a:srgbClr val="CDBDE8"/>
                </a:gs>
              </a:gsLst>
              <a:lin ang="10800000" scaled="0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Text Box 64">
              <a:extLst>
                <a:ext uri="{FF2B5EF4-FFF2-40B4-BE49-F238E27FC236}">
                  <a16:creationId xmlns:a16="http://schemas.microsoft.com/office/drawing/2014/main" id="{A25F00EE-4251-4864-97CC-7DC0A3B20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  <p:sp>
          <p:nvSpPr>
            <p:cNvPr id="30" name="Text Box 65">
              <a:extLst>
                <a:ext uri="{FF2B5EF4-FFF2-40B4-BE49-F238E27FC236}">
                  <a16:creationId xmlns:a16="http://schemas.microsoft.com/office/drawing/2014/main" id="{0DD4AAE2-3057-443F-85FD-939BE313E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ACK(A)</a:t>
              </a:r>
            </a:p>
          </p:txBody>
        </p:sp>
      </p:grpSp>
      <p:grpSp>
        <p:nvGrpSpPr>
          <p:cNvPr id="31" name="Group 66">
            <a:extLst>
              <a:ext uri="{FF2B5EF4-FFF2-40B4-BE49-F238E27FC236}">
                <a16:creationId xmlns:a16="http://schemas.microsoft.com/office/drawing/2014/main" id="{53A661AD-E122-4AE4-BFB0-EA17372695A7}"/>
              </a:ext>
            </a:extLst>
          </p:cNvPr>
          <p:cNvGrpSpPr>
            <a:grpSpLocks/>
          </p:cNvGrpSpPr>
          <p:nvPr/>
        </p:nvGrpSpPr>
        <p:grpSpPr bwMode="auto">
          <a:xfrm>
            <a:off x="3836125" y="2503498"/>
            <a:ext cx="3109912" cy="715962"/>
            <a:chOff x="2596" y="1330"/>
            <a:chExt cx="1959" cy="451"/>
          </a:xfrm>
        </p:grpSpPr>
        <p:sp>
          <p:nvSpPr>
            <p:cNvPr id="32" name="AutoShape 10">
              <a:extLst>
                <a:ext uri="{FF2B5EF4-FFF2-40B4-BE49-F238E27FC236}">
                  <a16:creationId xmlns:a16="http://schemas.microsoft.com/office/drawing/2014/main" id="{173C0F89-240B-4BD3-87F2-507028C42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CBD4CA72-0666-41A0-A640-6E2129377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reservation collision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282931-FA63-4C2E-84BA-9BD4116ABF4E}"/>
              </a:ext>
            </a:extLst>
          </p:cNvPr>
          <p:cNvGrpSpPr>
            <a:grpSpLocks/>
          </p:cNvGrpSpPr>
          <p:nvPr/>
        </p:nvGrpSpPr>
        <p:grpSpPr bwMode="auto">
          <a:xfrm>
            <a:off x="7762012" y="4129098"/>
            <a:ext cx="711200" cy="2548800"/>
            <a:chOff x="8205350" y="3671888"/>
            <a:chExt cx="711200" cy="2548800"/>
          </a:xfrm>
        </p:grpSpPr>
        <p:sp>
          <p:nvSpPr>
            <p:cNvPr id="35" name="Line 71">
              <a:extLst>
                <a:ext uri="{FF2B5EF4-FFF2-40B4-BE49-F238E27FC236}">
                  <a16:creationId xmlns:a16="http://schemas.microsoft.com/office/drawing/2014/main" id="{3E27AC38-8A46-478E-932D-12034595C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28038" y="3671888"/>
              <a:ext cx="0" cy="2548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Text Box 72">
              <a:extLst>
                <a:ext uri="{FF2B5EF4-FFF2-40B4-BE49-F238E27FC236}">
                  <a16:creationId xmlns:a16="http://schemas.microsoft.com/office/drawing/2014/main" id="{DDF95BEF-20D9-4B8F-A6E6-EA334B8AD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defer</a:t>
              </a:r>
            </a:p>
          </p:txBody>
        </p:sp>
      </p:grpSp>
      <p:grpSp>
        <p:nvGrpSpPr>
          <p:cNvPr id="37" name="Group 361">
            <a:extLst>
              <a:ext uri="{FF2B5EF4-FFF2-40B4-BE49-F238E27FC236}">
                <a16:creationId xmlns:a16="http://schemas.microsoft.com/office/drawing/2014/main" id="{C188C9DA-EB02-4A6C-8B85-5A4E77CE5DB0}"/>
              </a:ext>
            </a:extLst>
          </p:cNvPr>
          <p:cNvGrpSpPr>
            <a:grpSpLocks/>
          </p:cNvGrpSpPr>
          <p:nvPr/>
        </p:nvGrpSpPr>
        <p:grpSpPr bwMode="auto">
          <a:xfrm>
            <a:off x="3745637" y="1574810"/>
            <a:ext cx="650875" cy="561975"/>
            <a:chOff x="2967" y="478"/>
            <a:chExt cx="788" cy="625"/>
          </a:xfrm>
        </p:grpSpPr>
        <p:pic>
          <p:nvPicPr>
            <p:cNvPr id="38" name="Picture 358" descr="access_point_stylized_small">
              <a:extLst>
                <a:ext uri="{FF2B5EF4-FFF2-40B4-BE49-F238E27FC236}">
                  <a16:creationId xmlns:a16="http://schemas.microsoft.com/office/drawing/2014/main" id="{3EC67AAD-7105-49F0-ADB1-02842FAA00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60" descr="antenna_radiation_stylized">
              <a:extLst>
                <a:ext uri="{FF2B5EF4-FFF2-40B4-BE49-F238E27FC236}">
                  <a16:creationId xmlns:a16="http://schemas.microsoft.com/office/drawing/2014/main" id="{7C73C1F3-8C57-4E32-A686-9C39BEBF1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56">
            <a:extLst>
              <a:ext uri="{FF2B5EF4-FFF2-40B4-BE49-F238E27FC236}">
                <a16:creationId xmlns:a16="http://schemas.microsoft.com/office/drawing/2014/main" id="{875C6517-49AE-49A7-BAC0-6DF67CD56F1C}"/>
              </a:ext>
            </a:extLst>
          </p:cNvPr>
          <p:cNvGrpSpPr>
            <a:grpSpLocks/>
          </p:cNvGrpSpPr>
          <p:nvPr/>
        </p:nvGrpSpPr>
        <p:grpSpPr bwMode="auto">
          <a:xfrm>
            <a:off x="932587" y="1514485"/>
            <a:ext cx="609600" cy="598488"/>
            <a:chOff x="313" y="1497"/>
            <a:chExt cx="1152" cy="1014"/>
          </a:xfrm>
        </p:grpSpPr>
        <p:pic>
          <p:nvPicPr>
            <p:cNvPr id="41" name="Picture 354" descr="laptop_stylized_small">
              <a:extLst>
                <a:ext uri="{FF2B5EF4-FFF2-40B4-BE49-F238E27FC236}">
                  <a16:creationId xmlns:a16="http://schemas.microsoft.com/office/drawing/2014/main" id="{68CFD31D-4049-4F1B-8C5B-C88D88FDA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55" descr="antenna_stylized">
              <a:extLst>
                <a:ext uri="{FF2B5EF4-FFF2-40B4-BE49-F238E27FC236}">
                  <a16:creationId xmlns:a16="http://schemas.microsoft.com/office/drawing/2014/main" id="{B1786D26-17E3-4AE6-AFEE-A4F9FD73F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356">
            <a:extLst>
              <a:ext uri="{FF2B5EF4-FFF2-40B4-BE49-F238E27FC236}">
                <a16:creationId xmlns:a16="http://schemas.microsoft.com/office/drawing/2014/main" id="{35A631CE-EC18-477D-9B6C-A6AD9F66B699}"/>
              </a:ext>
            </a:extLst>
          </p:cNvPr>
          <p:cNvGrpSpPr>
            <a:grpSpLocks/>
          </p:cNvGrpSpPr>
          <p:nvPr/>
        </p:nvGrpSpPr>
        <p:grpSpPr bwMode="auto">
          <a:xfrm>
            <a:off x="7384187" y="1544648"/>
            <a:ext cx="609600" cy="598487"/>
            <a:chOff x="313" y="1497"/>
            <a:chExt cx="1152" cy="1014"/>
          </a:xfrm>
        </p:grpSpPr>
        <p:pic>
          <p:nvPicPr>
            <p:cNvPr id="44" name="Picture 354" descr="laptop_stylized_small">
              <a:extLst>
                <a:ext uri="{FF2B5EF4-FFF2-40B4-BE49-F238E27FC236}">
                  <a16:creationId xmlns:a16="http://schemas.microsoft.com/office/drawing/2014/main" id="{AD46EC80-1D31-4FF8-B99E-36E07A94D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355" descr="antenna_stylized">
              <a:extLst>
                <a:ext uri="{FF2B5EF4-FFF2-40B4-BE49-F238E27FC236}">
                  <a16:creationId xmlns:a16="http://schemas.microsoft.com/office/drawing/2014/main" id="{0DF2904D-D901-4E47-8FB0-AD27D45E0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2D3216D-15EE-483A-A0FD-53FFD008EDD8}"/>
              </a:ext>
            </a:extLst>
          </p:cNvPr>
          <p:cNvCxnSpPr/>
          <p:nvPr/>
        </p:nvCxnSpPr>
        <p:spPr>
          <a:xfrm>
            <a:off x="568040" y="2382991"/>
            <a:ext cx="0" cy="381000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46">
            <a:extLst>
              <a:ext uri="{FF2B5EF4-FFF2-40B4-BE49-F238E27FC236}">
                <a16:creationId xmlns:a16="http://schemas.microsoft.com/office/drawing/2014/main" id="{55FA0500-3006-41DF-A08A-B2DCC629D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333" y="4539466"/>
            <a:ext cx="620712" cy="369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721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frame: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4EF0BA69-14B4-40BC-BA70-5BB1E5C69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1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8" name="Text Box 13">
            <a:extLst>
              <a:ext uri="{FF2B5EF4-FFF2-40B4-BE49-F238E27FC236}">
                <a16:creationId xmlns:a16="http://schemas.microsoft.com/office/drawing/2014/main" id="{8776F11B-8C81-4ED6-9CA6-51055D07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01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460C7DAD-1579-4870-9FAB-D2C7BFEAB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45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1DA288D0-6BEA-4C15-8FE4-E480513F7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5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19398AA2-8666-4E5A-9BBF-EB383452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47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2" name="Text Box 17">
            <a:extLst>
              <a:ext uri="{FF2B5EF4-FFF2-40B4-BE49-F238E27FC236}">
                <a16:creationId xmlns:a16="http://schemas.microsoft.com/office/drawing/2014/main" id="{25727AFD-A431-452F-8BC7-D23018935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2979" y="1545289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2</a:t>
            </a:r>
          </a:p>
        </p:txBody>
      </p:sp>
      <p:sp>
        <p:nvSpPr>
          <p:cNvPr id="13" name="Text Box 18">
            <a:extLst>
              <a:ext uri="{FF2B5EF4-FFF2-40B4-BE49-F238E27FC236}">
                <a16:creationId xmlns:a16="http://schemas.microsoft.com/office/drawing/2014/main" id="{68C0756E-E952-4395-8DD3-50C26386A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9067" y="1548203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6</a:t>
            </a:r>
          </a:p>
        </p:txBody>
      </p:sp>
      <p:sp>
        <p:nvSpPr>
          <p:cNvPr id="14" name="Text Box 19">
            <a:extLst>
              <a:ext uri="{FF2B5EF4-FFF2-40B4-BE49-F238E27FC236}">
                <a16:creationId xmlns:a16="http://schemas.microsoft.com/office/drawing/2014/main" id="{B44A43A6-97EB-4B8B-A525-BE6B3C41A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979" y="1545289"/>
            <a:ext cx="102784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0 - 2312</a:t>
            </a:r>
          </a:p>
        </p:txBody>
      </p:sp>
      <p:sp>
        <p:nvSpPr>
          <p:cNvPr id="15" name="Text Box 20">
            <a:extLst>
              <a:ext uri="{FF2B5EF4-FFF2-40B4-BE49-F238E27FC236}">
                <a16:creationId xmlns:a16="http://schemas.microsoft.com/office/drawing/2014/main" id="{4D4322DC-6AAC-4DDB-8C89-751C3949B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4767" y="1544925"/>
            <a:ext cx="3145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4</a:t>
            </a:r>
          </a:p>
        </p:txBody>
      </p:sp>
      <p:sp>
        <p:nvSpPr>
          <p:cNvPr id="16" name="Text Box 55">
            <a:extLst>
              <a:ext uri="{FF2B5EF4-FFF2-40B4-BE49-F238E27FC236}">
                <a16:creationId xmlns:a16="http://schemas.microsoft.com/office/drawing/2014/main" id="{46250214-D3E5-4C97-87C8-CE41BAD2F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21" y="3680117"/>
            <a:ext cx="3390721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1: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MAC address of wireless host or </a:t>
            </a:r>
            <a:r>
              <a:rPr lang="en-US" sz="2400">
                <a:solidFill>
                  <a:srgbClr val="000000"/>
                </a:solidFill>
                <a:latin typeface="+mn-lt"/>
              </a:rPr>
              <a:t>AP to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receive this frame</a:t>
            </a:r>
          </a:p>
        </p:txBody>
      </p:sp>
      <p:sp>
        <p:nvSpPr>
          <p:cNvPr id="17" name="Text Box 58">
            <a:extLst>
              <a:ext uri="{FF2B5EF4-FFF2-40B4-BE49-F238E27FC236}">
                <a16:creationId xmlns:a16="http://schemas.microsoft.com/office/drawing/2014/main" id="{1E1B7191-244F-4CCC-BCC5-9B449F1C1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112" y="3693652"/>
            <a:ext cx="323590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Address 4: 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used only in ad hoc mode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730C7B-E79E-4812-B4B0-09426BE2872F}"/>
              </a:ext>
            </a:extLst>
          </p:cNvPr>
          <p:cNvGrpSpPr/>
          <p:nvPr/>
        </p:nvGrpSpPr>
        <p:grpSpPr>
          <a:xfrm>
            <a:off x="1246907" y="1851320"/>
            <a:ext cx="8091055" cy="854364"/>
            <a:chOff x="1981199" y="2322368"/>
            <a:chExt cx="8091055" cy="8543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26F1F6-6DC6-4A8E-BCF4-AB788C901E55}"/>
                </a:ext>
              </a:extLst>
            </p:cNvPr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A52688C-5D2B-4271-84B5-CB4786BA25B5}"/>
                </a:ext>
              </a:extLst>
            </p:cNvPr>
            <p:cNvCxnSpPr/>
            <p:nvPr/>
          </p:nvCxnSpPr>
          <p:spPr>
            <a:xfrm>
              <a:off x="2826327" y="234141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39C682B-BE2D-4FB6-A210-61EB114865A2}"/>
                </a:ext>
              </a:extLst>
            </p:cNvPr>
            <p:cNvCxnSpPr/>
            <p:nvPr/>
          </p:nvCxnSpPr>
          <p:spPr>
            <a:xfrm>
              <a:off x="36740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C974C7-A150-4034-B4D2-FF255E5D7CC5}"/>
                </a:ext>
              </a:extLst>
            </p:cNvPr>
            <p:cNvCxnSpPr/>
            <p:nvPr/>
          </p:nvCxnSpPr>
          <p:spPr>
            <a:xfrm>
              <a:off x="4515427" y="23731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9A0574-B468-448B-AFE5-44685100CC64}"/>
                </a:ext>
              </a:extLst>
            </p:cNvPr>
            <p:cNvCxnSpPr/>
            <p:nvPr/>
          </p:nvCxnSpPr>
          <p:spPr>
            <a:xfrm>
              <a:off x="5347277" y="23604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E9537E2-70F1-4D3D-B74C-C17F1F5EF019}"/>
                </a:ext>
              </a:extLst>
            </p:cNvPr>
            <p:cNvCxnSpPr/>
            <p:nvPr/>
          </p:nvCxnSpPr>
          <p:spPr>
            <a:xfrm>
              <a:off x="6185477" y="23477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B43EB2-0792-4E9D-9297-C820BB6E51EE}"/>
                </a:ext>
              </a:extLst>
            </p:cNvPr>
            <p:cNvCxnSpPr/>
            <p:nvPr/>
          </p:nvCxnSpPr>
          <p:spPr>
            <a:xfrm>
              <a:off x="7023677" y="23350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45DD7F4-F805-472B-9CED-CCCEFA6367C5}"/>
                </a:ext>
              </a:extLst>
            </p:cNvPr>
            <p:cNvCxnSpPr/>
            <p:nvPr/>
          </p:nvCxnSpPr>
          <p:spPr>
            <a:xfrm>
              <a:off x="7861877" y="2322368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42F3CC-81C1-4D7F-B5FC-AB77D13B7F51}"/>
                </a:ext>
              </a:extLst>
            </p:cNvPr>
            <p:cNvCxnSpPr/>
            <p:nvPr/>
          </p:nvCxnSpPr>
          <p:spPr>
            <a:xfrm>
              <a:off x="9236652" y="2369993"/>
              <a:ext cx="0" cy="80356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6FBA3C4E-6814-4DE5-8DFB-47B2C466C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0756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frame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control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DDB145BE-069C-417F-A86C-B79E01208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079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duration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9AE28865-370E-4F71-BDC2-92F6AF043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7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1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AE8E3D53-B252-4C91-8213-12C321AC8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49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2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798A32F5-574F-4C08-8CEB-D50D0C5D2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5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4</a:t>
            </a: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80D10A18-765B-46C4-89FB-BCF6AE5F5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31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address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3</a:t>
            </a:r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05ABDD16-A4CD-448F-895B-1E0B83824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13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DC090971-49E5-4052-83CC-5145698F8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701" y="1977311"/>
            <a:ext cx="1371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payload</a:t>
            </a: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43B02AF3-4B7D-4AAA-A153-7E2A6195B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9301" y="1977311"/>
            <a:ext cx="838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rPr>
              <a:t>CRC</a:t>
            </a:r>
          </a:p>
        </p:txBody>
      </p:sp>
      <p:sp>
        <p:nvSpPr>
          <p:cNvPr id="37" name="Text Box 21">
            <a:extLst>
              <a:ext uri="{FF2B5EF4-FFF2-40B4-BE49-F238E27FC236}">
                <a16:creationId xmlns:a16="http://schemas.microsoft.com/office/drawing/2014/main" id="{CB701712-D47A-4D11-8087-B465D9E8EC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263" y="2009926"/>
            <a:ext cx="857927" cy="541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seq</a:t>
            </a:r>
          </a:p>
          <a:p>
            <a:pPr marL="0" marR="0" lvl="0" indent="0" algn="ctr" defTabSz="91440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</a:rPr>
              <a:t>control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9573951-34AC-4D22-8F9E-6D111903128A}"/>
              </a:ext>
            </a:extLst>
          </p:cNvPr>
          <p:cNvGrpSpPr/>
          <p:nvPr/>
        </p:nvGrpSpPr>
        <p:grpSpPr>
          <a:xfrm>
            <a:off x="1181093" y="2812480"/>
            <a:ext cx="3199209" cy="3495460"/>
            <a:chOff x="1873822" y="2507673"/>
            <a:chExt cx="3199209" cy="3495460"/>
          </a:xfrm>
        </p:grpSpPr>
        <p:sp>
          <p:nvSpPr>
            <p:cNvPr id="39" name="Text Box 52">
              <a:extLst>
                <a:ext uri="{FF2B5EF4-FFF2-40B4-BE49-F238E27FC236}">
                  <a16:creationId xmlns:a16="http://schemas.microsoft.com/office/drawing/2014/main" id="{ED51E1C8-2239-47F5-85F6-4BEDF3CFC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2: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of wireless host or AP </a:t>
              </a:r>
            </a:p>
            <a:p>
              <a:pPr algn="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transmitting this frame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2989A4-886B-4771-8D50-0606B0307370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09" y="2507673"/>
              <a:ext cx="0" cy="24938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B9E8EC9-3A72-4C81-9D81-7BDA1EE0CE08}"/>
              </a:ext>
            </a:extLst>
          </p:cNvPr>
          <p:cNvGrpSpPr/>
          <p:nvPr/>
        </p:nvGrpSpPr>
        <p:grpSpPr>
          <a:xfrm>
            <a:off x="4859623" y="2805552"/>
            <a:ext cx="3854882" cy="3077369"/>
            <a:chOff x="5552352" y="2500745"/>
            <a:chExt cx="3854882" cy="3077369"/>
          </a:xfrm>
        </p:grpSpPr>
        <p:sp>
          <p:nvSpPr>
            <p:cNvPr id="42" name="Text Box 57">
              <a:extLst>
                <a:ext uri="{FF2B5EF4-FFF2-40B4-BE49-F238E27FC236}">
                  <a16:creationId xmlns:a16="http://schemas.microsoft.com/office/drawing/2014/main" id="{88423B53-A2BE-4030-A288-A98CA1643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 dirty="0">
                  <a:solidFill>
                    <a:srgbClr val="C00000"/>
                  </a:solidFill>
                  <a:latin typeface="+mn-lt"/>
                </a:rPr>
                <a:t>Address 3: </a:t>
              </a:r>
              <a:r>
                <a:rPr lang="en-US" sz="2400" dirty="0">
                  <a:solidFill>
                    <a:srgbClr val="000000"/>
                  </a:solidFill>
                  <a:latin typeface="+mn-lt"/>
                </a:rPr>
                <a:t>MAC address of router interface to which AP is attached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3D73383-26BF-4021-9F80-8C742B70E5A9}"/>
                </a:ext>
              </a:extLst>
            </p:cNvPr>
            <p:cNvCxnSpPr/>
            <p:nvPr/>
          </p:nvCxnSpPr>
          <p:spPr>
            <a:xfrm>
              <a:off x="5708072" y="2500745"/>
              <a:ext cx="0" cy="198120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A97CC0-300E-4E60-A7B9-F357AF9BBB04}"/>
              </a:ext>
            </a:extLst>
          </p:cNvPr>
          <p:cNvCxnSpPr/>
          <p:nvPr/>
        </p:nvCxnSpPr>
        <p:spPr>
          <a:xfrm>
            <a:off x="6733307" y="2826334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BDF3B9E-4D3E-42A4-B2F1-F673683A2684}"/>
              </a:ext>
            </a:extLst>
          </p:cNvPr>
          <p:cNvCxnSpPr/>
          <p:nvPr/>
        </p:nvCxnSpPr>
        <p:spPr>
          <a:xfrm>
            <a:off x="3297380" y="2819407"/>
            <a:ext cx="0" cy="85898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74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2243B81-F9F1-43A3-B403-9E292364B910}"/>
              </a:ext>
            </a:extLst>
          </p:cNvPr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frame: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EB971DB-19E7-4DA2-AFEB-D8F0F9E1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768" y="1368429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9" name="Line 23">
            <a:extLst>
              <a:ext uri="{FF2B5EF4-FFF2-40B4-BE49-F238E27FC236}">
                <a16:creationId xmlns:a16="http://schemas.microsoft.com/office/drawing/2014/main" id="{8FF28B4E-DFDA-4D3B-80F9-4B74D2C57E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8380" y="2881317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Line 25">
            <a:extLst>
              <a:ext uri="{FF2B5EF4-FFF2-40B4-BE49-F238E27FC236}">
                <a16:creationId xmlns:a16="http://schemas.microsoft.com/office/drawing/2014/main" id="{F5449531-956E-4C07-AC36-169CF39483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4780" y="2424117"/>
            <a:ext cx="914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1" name="Group 26">
            <a:extLst>
              <a:ext uri="{FF2B5EF4-FFF2-40B4-BE49-F238E27FC236}">
                <a16:creationId xmlns:a16="http://schemas.microsoft.com/office/drawing/2014/main" id="{131F473F-D074-4405-A7CA-113CE8A4CE58}"/>
              </a:ext>
            </a:extLst>
          </p:cNvPr>
          <p:cNvGrpSpPr>
            <a:grpSpLocks/>
          </p:cNvGrpSpPr>
          <p:nvPr/>
        </p:nvGrpSpPr>
        <p:grpSpPr bwMode="auto">
          <a:xfrm>
            <a:off x="6116780" y="1585917"/>
            <a:ext cx="2362200" cy="1762125"/>
            <a:chOff x="3744" y="1392"/>
            <a:chExt cx="1488" cy="1110"/>
          </a:xfrm>
        </p:grpSpPr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9F79E445-804D-48F2-803B-189947E9E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392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28">
              <a:extLst>
                <a:ext uri="{FF2B5EF4-FFF2-40B4-BE49-F238E27FC236}">
                  <a16:creationId xmlns:a16="http://schemas.microsoft.com/office/drawing/2014/main" id="{954C858F-5116-43B4-A113-117A98934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Internet</a:t>
              </a:r>
            </a:p>
          </p:txBody>
        </p:sp>
      </p:grpSp>
      <p:sp>
        <p:nvSpPr>
          <p:cNvPr id="14" name="Text Box 90">
            <a:extLst>
              <a:ext uri="{FF2B5EF4-FFF2-40B4-BE49-F238E27FC236}">
                <a16:creationId xmlns:a16="http://schemas.microsoft.com/office/drawing/2014/main" id="{55A7EEDC-3F2E-402F-93A6-ABF270988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180" y="2500317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15" name="Text Box 93">
            <a:extLst>
              <a:ext uri="{FF2B5EF4-FFF2-40B4-BE49-F238E27FC236}">
                <a16:creationId xmlns:a16="http://schemas.microsoft.com/office/drawing/2014/main" id="{21350AD7-538F-4939-8077-547DE97D3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505" y="2528892"/>
            <a:ext cx="4794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>
                <a:latin typeface="Arial" charset="0"/>
                <a:cs typeface="Arial" charset="0"/>
              </a:rPr>
              <a:t>R1</a:t>
            </a:r>
          </a:p>
        </p:txBody>
      </p:sp>
      <p:grpSp>
        <p:nvGrpSpPr>
          <p:cNvPr id="16" name="Group 361">
            <a:extLst>
              <a:ext uri="{FF2B5EF4-FFF2-40B4-BE49-F238E27FC236}">
                <a16:creationId xmlns:a16="http://schemas.microsoft.com/office/drawing/2014/main" id="{A9F0C840-65D1-49FD-AAA8-E50F05B35F98}"/>
              </a:ext>
            </a:extLst>
          </p:cNvPr>
          <p:cNvGrpSpPr>
            <a:grpSpLocks/>
          </p:cNvGrpSpPr>
          <p:nvPr/>
        </p:nvGrpSpPr>
        <p:grpSpPr bwMode="auto">
          <a:xfrm>
            <a:off x="3408505" y="2387604"/>
            <a:ext cx="762000" cy="663575"/>
            <a:chOff x="2967" y="478"/>
            <a:chExt cx="788" cy="625"/>
          </a:xfrm>
        </p:grpSpPr>
        <p:pic>
          <p:nvPicPr>
            <p:cNvPr id="17" name="Picture 358" descr="access_point_stylized_small">
              <a:extLst>
                <a:ext uri="{FF2B5EF4-FFF2-40B4-BE49-F238E27FC236}">
                  <a16:creationId xmlns:a16="http://schemas.microsoft.com/office/drawing/2014/main" id="{6BB36A8D-2E37-43E5-AAD6-916D7BF7C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60" descr="antenna_radiation_stylized">
              <a:extLst>
                <a:ext uri="{FF2B5EF4-FFF2-40B4-BE49-F238E27FC236}">
                  <a16:creationId xmlns:a16="http://schemas.microsoft.com/office/drawing/2014/main" id="{49709BD2-C1BB-4A8D-9607-55CB8D76A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 356">
            <a:extLst>
              <a:ext uri="{FF2B5EF4-FFF2-40B4-BE49-F238E27FC236}">
                <a16:creationId xmlns:a16="http://schemas.microsoft.com/office/drawing/2014/main" id="{4FBEFB71-3F31-4ACA-8B62-A3EB07954F4F}"/>
              </a:ext>
            </a:extLst>
          </p:cNvPr>
          <p:cNvGrpSpPr>
            <a:grpSpLocks/>
          </p:cNvGrpSpPr>
          <p:nvPr/>
        </p:nvGrpSpPr>
        <p:grpSpPr bwMode="auto">
          <a:xfrm>
            <a:off x="2006743" y="1951042"/>
            <a:ext cx="609600" cy="598487"/>
            <a:chOff x="313" y="1497"/>
            <a:chExt cx="1152" cy="1014"/>
          </a:xfrm>
        </p:grpSpPr>
        <p:pic>
          <p:nvPicPr>
            <p:cNvPr id="20" name="Picture 354" descr="laptop_stylized_small">
              <a:extLst>
                <a:ext uri="{FF2B5EF4-FFF2-40B4-BE49-F238E27FC236}">
                  <a16:creationId xmlns:a16="http://schemas.microsoft.com/office/drawing/2014/main" id="{0272154C-E5AE-4C7A-AED8-791C22492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55" descr="antenna_stylized">
              <a:extLst>
                <a:ext uri="{FF2B5EF4-FFF2-40B4-BE49-F238E27FC236}">
                  <a16:creationId xmlns:a16="http://schemas.microsoft.com/office/drawing/2014/main" id="{1087736E-0810-4FCB-B274-4DA3B1330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356">
            <a:extLst>
              <a:ext uri="{FF2B5EF4-FFF2-40B4-BE49-F238E27FC236}">
                <a16:creationId xmlns:a16="http://schemas.microsoft.com/office/drawing/2014/main" id="{CA3EBC2D-213D-4B72-A1B9-D04C2B4078DC}"/>
              </a:ext>
            </a:extLst>
          </p:cNvPr>
          <p:cNvGrpSpPr>
            <a:grpSpLocks/>
          </p:cNvGrpSpPr>
          <p:nvPr/>
        </p:nvGrpSpPr>
        <p:grpSpPr bwMode="auto">
          <a:xfrm>
            <a:off x="2971943" y="1646242"/>
            <a:ext cx="609600" cy="598487"/>
            <a:chOff x="313" y="1497"/>
            <a:chExt cx="1152" cy="1014"/>
          </a:xfrm>
        </p:grpSpPr>
        <p:pic>
          <p:nvPicPr>
            <p:cNvPr id="23" name="Picture 354" descr="laptop_stylized_small">
              <a:extLst>
                <a:ext uri="{FF2B5EF4-FFF2-40B4-BE49-F238E27FC236}">
                  <a16:creationId xmlns:a16="http://schemas.microsoft.com/office/drawing/2014/main" id="{90CF82EB-341C-41AA-9AE1-B99FF25B9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55" descr="antenna_stylized">
              <a:extLst>
                <a:ext uri="{FF2B5EF4-FFF2-40B4-BE49-F238E27FC236}">
                  <a16:creationId xmlns:a16="http://schemas.microsoft.com/office/drawing/2014/main" id="{855FA4F0-F751-4224-9AE4-3431EA7268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F87F8A-DD6D-4B21-9730-5FA149880031}"/>
              </a:ext>
            </a:extLst>
          </p:cNvPr>
          <p:cNvGrpSpPr/>
          <p:nvPr/>
        </p:nvGrpSpPr>
        <p:grpSpPr>
          <a:xfrm>
            <a:off x="4866413" y="2659496"/>
            <a:ext cx="744676" cy="388508"/>
            <a:chOff x="7493876" y="2774731"/>
            <a:chExt cx="1481958" cy="894622"/>
          </a:xfrm>
        </p:grpSpPr>
        <p:sp>
          <p:nvSpPr>
            <p:cNvPr id="26" name="Freeform 253">
              <a:extLst>
                <a:ext uri="{FF2B5EF4-FFF2-40B4-BE49-F238E27FC236}">
                  <a16:creationId xmlns:a16="http://schemas.microsoft.com/office/drawing/2014/main" id="{4D18EC0F-ED42-4B38-8730-C6481C9A76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256D7D-A00C-4145-B5B9-BF75762775E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5BB0875-A71B-46CF-ABF3-2CD7C6183F1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" name="Freeform 256">
                <a:extLst>
                  <a:ext uri="{FF2B5EF4-FFF2-40B4-BE49-F238E27FC236}">
                    <a16:creationId xmlns:a16="http://schemas.microsoft.com/office/drawing/2014/main" id="{BCFF64DC-752C-4B35-A995-E4274E45108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257">
                <a:extLst>
                  <a:ext uri="{FF2B5EF4-FFF2-40B4-BE49-F238E27FC236}">
                    <a16:creationId xmlns:a16="http://schemas.microsoft.com/office/drawing/2014/main" id="{DBE2B8DD-2A0F-441B-9EE6-5925C06626F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258">
                <a:extLst>
                  <a:ext uri="{FF2B5EF4-FFF2-40B4-BE49-F238E27FC236}">
                    <a16:creationId xmlns:a16="http://schemas.microsoft.com/office/drawing/2014/main" id="{63C277C3-CA4C-4ADB-B7D3-3A18F8899CF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reeform 259">
                <a:extLst>
                  <a:ext uri="{FF2B5EF4-FFF2-40B4-BE49-F238E27FC236}">
                    <a16:creationId xmlns:a16="http://schemas.microsoft.com/office/drawing/2014/main" id="{D5F1FB41-3CB2-4DF0-B4E4-C1674808A9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BECFEA-2C7B-4025-A58B-CC825594FC89}"/>
              </a:ext>
            </a:extLst>
          </p:cNvPr>
          <p:cNvGrpSpPr/>
          <p:nvPr/>
        </p:nvGrpSpPr>
        <p:grpSpPr>
          <a:xfrm>
            <a:off x="465425" y="2947992"/>
            <a:ext cx="5330680" cy="3529506"/>
            <a:chOff x="368445" y="2795588"/>
            <a:chExt cx="5330680" cy="3529506"/>
          </a:xfrm>
        </p:grpSpPr>
        <p:sp>
          <p:nvSpPr>
            <p:cNvPr id="34" name="Freeform 95">
              <a:extLst>
                <a:ext uri="{FF2B5EF4-FFF2-40B4-BE49-F238E27FC236}">
                  <a16:creationId xmlns:a16="http://schemas.microsoft.com/office/drawing/2014/main" id="{504B4B63-6C36-4520-B104-F599193A7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635" y="2795588"/>
              <a:ext cx="5201966" cy="2502842"/>
            </a:xfrm>
            <a:custGeom>
              <a:avLst/>
              <a:gdLst>
                <a:gd name="T0" fmla="*/ 1397 w 3374"/>
                <a:gd name="T1" fmla="*/ 0 h 1668"/>
                <a:gd name="T2" fmla="*/ 104 w 3374"/>
                <a:gd name="T3" fmla="*/ 1445 h 1668"/>
                <a:gd name="T4" fmla="*/ 1294 w 3374"/>
                <a:gd name="T5" fmla="*/ 1418 h 1668"/>
                <a:gd name="T6" fmla="*/ 3374 w 3374"/>
                <a:gd name="T7" fmla="*/ 1445 h 1668"/>
                <a:gd name="T8" fmla="*/ 1585 w 3374"/>
                <a:gd name="T9" fmla="*/ 75 h 1668"/>
                <a:gd name="T10" fmla="*/ 1397 w 3374"/>
                <a:gd name="T11" fmla="*/ 0 h 1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3852 w 9712"/>
                <a:gd name="connsiteY0" fmla="*/ 0 h 9452"/>
                <a:gd name="connsiteX1" fmla="*/ 20 w 9712"/>
                <a:gd name="connsiteY1" fmla="*/ 8663 h 9452"/>
                <a:gd name="connsiteX2" fmla="*/ 4918 w 9712"/>
                <a:gd name="connsiteY2" fmla="*/ 9234 h 9452"/>
                <a:gd name="connsiteX3" fmla="*/ 9712 w 9712"/>
                <a:gd name="connsiteY3" fmla="*/ 8663 h 9452"/>
                <a:gd name="connsiteX4" fmla="*/ 4410 w 9712"/>
                <a:gd name="connsiteY4" fmla="*/ 450 h 9452"/>
                <a:gd name="connsiteX5" fmla="*/ 3852 w 9712"/>
                <a:gd name="connsiteY5" fmla="*/ 0 h 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12" h="945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8A9AB61-4BB5-4DE7-B39E-F308979C8573}"/>
                </a:ext>
              </a:extLst>
            </p:cNvPr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36" name="Rectangle 98">
                <a:extLst>
                  <a:ext uri="{FF2B5EF4-FFF2-40B4-BE49-F238E27FC236}">
                    <a16:creationId xmlns:a16="http://schemas.microsoft.com/office/drawing/2014/main" id="{6AD6405E-493D-4262-AAEA-1DEB9C7060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000" dirty="0">
                  <a:cs typeface="Arial" charset="0"/>
                </a:endParaRPr>
              </a:p>
            </p:txBody>
          </p:sp>
          <p:sp>
            <p:nvSpPr>
              <p:cNvPr id="37" name="Text Box 97">
                <a:extLst>
                  <a:ext uri="{FF2B5EF4-FFF2-40B4-BE49-F238E27FC236}">
                    <a16:creationId xmlns:a16="http://schemas.microsoft.com/office/drawing/2014/main" id="{0EAA8943-1535-4312-940F-4DB7EE1B3F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AP MAC addr</a:t>
                </a:r>
              </a:p>
            </p:txBody>
          </p:sp>
          <p:sp>
            <p:nvSpPr>
              <p:cNvPr id="38" name="Line 99">
                <a:extLst>
                  <a:ext uri="{FF2B5EF4-FFF2-40B4-BE49-F238E27FC236}">
                    <a16:creationId xmlns:a16="http://schemas.microsoft.com/office/drawing/2014/main" id="{25C2C259-797E-40B9-832C-8FA35C37E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2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39" name="Line 100">
                <a:extLst>
                  <a:ext uri="{FF2B5EF4-FFF2-40B4-BE49-F238E27FC236}">
                    <a16:creationId xmlns:a16="http://schemas.microsoft.com/office/drawing/2014/main" id="{7956BA77-96C6-49F7-80D1-160B1CA026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6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40" name="Line 101">
                <a:extLst>
                  <a:ext uri="{FF2B5EF4-FFF2-40B4-BE49-F238E27FC236}">
                    <a16:creationId xmlns:a16="http://schemas.microsoft.com/office/drawing/2014/main" id="{CE7F1043-16EC-4BEB-8B70-9255A1E30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60800" y="5118100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41" name="Freeform 109">
                <a:extLst>
                  <a:ext uri="{FF2B5EF4-FFF2-40B4-BE49-F238E27FC236}">
                    <a16:creationId xmlns:a16="http://schemas.microsoft.com/office/drawing/2014/main" id="{14CC3B3D-B81D-487F-921C-2335B321A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150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42" name="Freeform 110">
                <a:extLst>
                  <a:ext uri="{FF2B5EF4-FFF2-40B4-BE49-F238E27FC236}">
                    <a16:creationId xmlns:a16="http://schemas.microsoft.com/office/drawing/2014/main" id="{76FB16BF-4D14-4A4C-B293-6930CA6C8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" y="5054600"/>
                <a:ext cx="76200" cy="180975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43" name="Line 115">
                <a:extLst>
                  <a:ext uri="{FF2B5EF4-FFF2-40B4-BE49-F238E27FC236}">
                    <a16:creationId xmlns:a16="http://schemas.microsoft.com/office/drawing/2014/main" id="{D38DB6BA-6F89-4072-BDFE-B57E593362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27650" y="5127625"/>
                <a:ext cx="0" cy="428625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sz="2000" dirty="0">
                  <a:cs typeface="+mn-cs"/>
                </a:endParaRPr>
              </a:p>
            </p:txBody>
          </p:sp>
          <p:sp>
            <p:nvSpPr>
              <p:cNvPr id="44" name="Text Box 120">
                <a:extLst>
                  <a:ext uri="{FF2B5EF4-FFF2-40B4-BE49-F238E27FC236}">
                    <a16:creationId xmlns:a16="http://schemas.microsoft.com/office/drawing/2014/main" id="{3FFED819-2CCA-4997-B9F8-7D2FD26335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1</a:t>
                </a:r>
              </a:p>
            </p:txBody>
          </p:sp>
          <p:sp>
            <p:nvSpPr>
              <p:cNvPr id="45" name="Text Box 121">
                <a:extLst>
                  <a:ext uri="{FF2B5EF4-FFF2-40B4-BE49-F238E27FC236}">
                    <a16:creationId xmlns:a16="http://schemas.microsoft.com/office/drawing/2014/main" id="{48E83CB7-8D0A-4B2F-8B7B-D45B75F091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2</a:t>
                </a:r>
              </a:p>
            </p:txBody>
          </p:sp>
          <p:sp>
            <p:nvSpPr>
              <p:cNvPr id="46" name="Text Box 122">
                <a:extLst>
                  <a:ext uri="{FF2B5EF4-FFF2-40B4-BE49-F238E27FC236}">
                    <a16:creationId xmlns:a16="http://schemas.microsoft.com/office/drawing/2014/main" id="{3B8D2D99-E1E3-4A28-B475-E3EA0B9F1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600" dirty="0">
                    <a:latin typeface="+mn-lt"/>
                    <a:cs typeface="Arial" charset="0"/>
                  </a:rPr>
                  <a:t>address 3</a:t>
                </a:r>
              </a:p>
            </p:txBody>
          </p:sp>
          <p:sp>
            <p:nvSpPr>
              <p:cNvPr id="47" name="Text Box 123">
                <a:extLst>
                  <a:ext uri="{FF2B5EF4-FFF2-40B4-BE49-F238E27FC236}">
                    <a16:creationId xmlns:a16="http://schemas.microsoft.com/office/drawing/2014/main" id="{94F7EAE0-2031-4007-9723-1F5AEA0882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i="1" dirty="0">
                    <a:latin typeface="+mn-lt"/>
                    <a:cs typeface="Arial" charset="0"/>
                  </a:rPr>
                  <a:t>802.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cs typeface="Arial" charset="0"/>
                  </a:rPr>
                  <a:t>11 WiFi  </a:t>
                </a:r>
                <a:r>
                  <a:rPr lang="en-US" sz="2000" i="1" dirty="0">
                    <a:latin typeface="+mn-lt"/>
                    <a:cs typeface="Arial" charset="0"/>
                  </a:rPr>
                  <a:t>frame</a:t>
                </a:r>
              </a:p>
            </p:txBody>
          </p:sp>
          <p:grpSp>
            <p:nvGrpSpPr>
              <p:cNvPr id="48" name="Group 106">
                <a:extLst>
                  <a:ext uri="{FF2B5EF4-FFF2-40B4-BE49-F238E27FC236}">
                    <a16:creationId xmlns:a16="http://schemas.microsoft.com/office/drawing/2014/main" id="{DDAB375A-BC69-4F6C-8910-99658431A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57" name="Freeform 103">
                  <a:extLst>
                    <a:ext uri="{FF2B5EF4-FFF2-40B4-BE49-F238E27FC236}">
                      <a16:creationId xmlns:a16="http://schemas.microsoft.com/office/drawing/2014/main" id="{BA0429C0-9837-41EA-8850-F0EDA0D6F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58" name="Freeform 104">
                  <a:extLst>
                    <a:ext uri="{FF2B5EF4-FFF2-40B4-BE49-F238E27FC236}">
                      <a16:creationId xmlns:a16="http://schemas.microsoft.com/office/drawing/2014/main" id="{378537E4-5A98-4EE0-9ADD-60F46F662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49" name="Group 111">
                <a:extLst>
                  <a:ext uri="{FF2B5EF4-FFF2-40B4-BE49-F238E27FC236}">
                    <a16:creationId xmlns:a16="http://schemas.microsoft.com/office/drawing/2014/main" id="{2C6FDFF5-7B9B-4D4A-88D1-CE295BFF69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55" name="Freeform 113">
                  <a:extLst>
                    <a:ext uri="{FF2B5EF4-FFF2-40B4-BE49-F238E27FC236}">
                      <a16:creationId xmlns:a16="http://schemas.microsoft.com/office/drawing/2014/main" id="{D488BD8B-2A76-43D4-9897-7D500F565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56" name="Freeform 114">
                  <a:extLst>
                    <a:ext uri="{FF2B5EF4-FFF2-40B4-BE49-F238E27FC236}">
                      <a16:creationId xmlns:a16="http://schemas.microsoft.com/office/drawing/2014/main" id="{5DAC50E4-2AF8-4988-8285-2B49D570A8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grpSp>
            <p:nvGrpSpPr>
              <p:cNvPr id="50" name="Group 116">
                <a:extLst>
                  <a:ext uri="{FF2B5EF4-FFF2-40B4-BE49-F238E27FC236}">
                    <a16:creationId xmlns:a16="http://schemas.microsoft.com/office/drawing/2014/main" id="{FD2E9D89-B0A9-491D-9FC6-0C234098B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53" name="Freeform 118">
                  <a:extLst>
                    <a:ext uri="{FF2B5EF4-FFF2-40B4-BE49-F238E27FC236}">
                      <a16:creationId xmlns:a16="http://schemas.microsoft.com/office/drawing/2014/main" id="{AA0162D6-3EEB-4871-8A0B-D6204EBB0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  <p:sp>
              <p:nvSpPr>
                <p:cNvPr id="54" name="Freeform 119">
                  <a:extLst>
                    <a:ext uri="{FF2B5EF4-FFF2-40B4-BE49-F238E27FC236}">
                      <a16:creationId xmlns:a16="http://schemas.microsoft.com/office/drawing/2014/main" id="{927CB35B-788D-4EFB-87E3-DF93034562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3186"/>
                  <a:ext cx="48" cy="114"/>
                </a:xfrm>
                <a:custGeom>
                  <a:avLst/>
                  <a:gdLst>
                    <a:gd name="T0" fmla="*/ 15 w 60"/>
                    <a:gd name="T1" fmla="*/ 0 h 150"/>
                    <a:gd name="T2" fmla="*/ 3 w 60"/>
                    <a:gd name="T3" fmla="*/ 9 h 150"/>
                    <a:gd name="T4" fmla="*/ 12 w 60"/>
                    <a:gd name="T5" fmla="*/ 16 h 150"/>
                    <a:gd name="T6" fmla="*/ 0 w 60"/>
                    <a:gd name="T7" fmla="*/ 29 h 15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0" h="15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sz="2000" dirty="0"/>
                </a:p>
              </p:txBody>
            </p:sp>
          </p:grpSp>
          <p:sp>
            <p:nvSpPr>
              <p:cNvPr id="51" name="Text Box 97">
                <a:extLst>
                  <a:ext uri="{FF2B5EF4-FFF2-40B4-BE49-F238E27FC236}">
                    <a16:creationId xmlns:a16="http://schemas.microsoft.com/office/drawing/2014/main" id="{02D142A7-68A8-4F3F-B125-427111915D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R1 MAC addr</a:t>
                </a:r>
              </a:p>
            </p:txBody>
          </p:sp>
          <p:sp>
            <p:nvSpPr>
              <p:cNvPr id="52" name="Text Box 97">
                <a:extLst>
                  <a:ext uri="{FF2B5EF4-FFF2-40B4-BE49-F238E27FC236}">
                    <a16:creationId xmlns:a16="http://schemas.microsoft.com/office/drawing/2014/main" id="{7836CA8B-16A4-4F56-B96B-36908FA22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2000" dirty="0">
                    <a:latin typeface="+mn-lt"/>
                    <a:cs typeface="Arial" charset="0"/>
                  </a:rPr>
                  <a:t>H1 MAC addr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6CCA961-9C5D-4D79-8108-36F2A7125841}"/>
              </a:ext>
            </a:extLst>
          </p:cNvPr>
          <p:cNvGrpSpPr/>
          <p:nvPr/>
        </p:nvGrpSpPr>
        <p:grpSpPr>
          <a:xfrm>
            <a:off x="2626589" y="2519224"/>
            <a:ext cx="780829" cy="709297"/>
            <a:chOff x="2529609" y="2366820"/>
            <a:chExt cx="780829" cy="709297"/>
          </a:xfrm>
        </p:grpSpPr>
        <p:grpSp>
          <p:nvGrpSpPr>
            <p:cNvPr id="60" name="Group 201">
              <a:extLst>
                <a:ext uri="{FF2B5EF4-FFF2-40B4-BE49-F238E27FC236}">
                  <a16:creationId xmlns:a16="http://schemas.microsoft.com/office/drawing/2014/main" id="{D3E470B4-AD5F-4168-B797-8B5F4C0FC1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62" name="Freeform 244">
                <a:extLst>
                  <a:ext uri="{FF2B5EF4-FFF2-40B4-BE49-F238E27FC236}">
                    <a16:creationId xmlns:a16="http://schemas.microsoft.com/office/drawing/2014/main" id="{33842FB1-3E36-41AF-9414-9A23651156B0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" name="Freeform 245">
                <a:extLst>
                  <a:ext uri="{FF2B5EF4-FFF2-40B4-BE49-F238E27FC236}">
                    <a16:creationId xmlns:a16="http://schemas.microsoft.com/office/drawing/2014/main" id="{EF0023F2-4B64-44F8-A6E0-EE96860E28F9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071D0B6-9854-457E-9C1D-A6134EC37D9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61" name="Right Arrow 260">
              <a:extLst>
                <a:ext uri="{FF2B5EF4-FFF2-40B4-BE49-F238E27FC236}">
                  <a16:creationId xmlns:a16="http://schemas.microsoft.com/office/drawing/2014/main" id="{E49DD21D-1B5D-42DD-9CF7-A5433CFDA4EB}"/>
                </a:ext>
              </a:extLst>
            </p:cNvPr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5" name="Freeform 95">
            <a:extLst>
              <a:ext uri="{FF2B5EF4-FFF2-40B4-BE49-F238E27FC236}">
                <a16:creationId xmlns:a16="http://schemas.microsoft.com/office/drawing/2014/main" id="{30407C31-B530-4357-9ACB-AE71317F72F0}"/>
              </a:ext>
            </a:extLst>
          </p:cNvPr>
          <p:cNvSpPr>
            <a:spLocks/>
          </p:cNvSpPr>
          <p:nvPr/>
        </p:nvSpPr>
        <p:spPr bwMode="auto">
          <a:xfrm>
            <a:off x="4433335" y="3297554"/>
            <a:ext cx="4544256" cy="1101192"/>
          </a:xfrm>
          <a:custGeom>
            <a:avLst/>
            <a:gdLst>
              <a:gd name="T0" fmla="*/ 1397 w 3374"/>
              <a:gd name="T1" fmla="*/ 0 h 1668"/>
              <a:gd name="T2" fmla="*/ 104 w 3374"/>
              <a:gd name="T3" fmla="*/ 1445 h 1668"/>
              <a:gd name="T4" fmla="*/ 1294 w 3374"/>
              <a:gd name="T5" fmla="*/ 1418 h 1668"/>
              <a:gd name="T6" fmla="*/ 3374 w 3374"/>
              <a:gd name="T7" fmla="*/ 1445 h 1668"/>
              <a:gd name="T8" fmla="*/ 1585 w 3374"/>
              <a:gd name="T9" fmla="*/ 75 h 1668"/>
              <a:gd name="T10" fmla="*/ 1397 w 3374"/>
              <a:gd name="T11" fmla="*/ 0 h 16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3852 w 9712"/>
              <a:gd name="connsiteY0" fmla="*/ 0 h 9452"/>
              <a:gd name="connsiteX1" fmla="*/ 20 w 9712"/>
              <a:gd name="connsiteY1" fmla="*/ 8663 h 9452"/>
              <a:gd name="connsiteX2" fmla="*/ 4918 w 9712"/>
              <a:gd name="connsiteY2" fmla="*/ 9234 h 9452"/>
              <a:gd name="connsiteX3" fmla="*/ 9712 w 9712"/>
              <a:gd name="connsiteY3" fmla="*/ 8663 h 9452"/>
              <a:gd name="connsiteX4" fmla="*/ 4410 w 9712"/>
              <a:gd name="connsiteY4" fmla="*/ 450 h 9452"/>
              <a:gd name="connsiteX5" fmla="*/ 3852 w 9712"/>
              <a:gd name="connsiteY5" fmla="*/ 0 h 9452"/>
              <a:gd name="connsiteX0" fmla="*/ 3945 w 9979"/>
              <a:gd name="connsiteY0" fmla="*/ 0 h 10000"/>
              <a:gd name="connsiteX1" fmla="*/ 0 w 9979"/>
              <a:gd name="connsiteY1" fmla="*/ 9165 h 10000"/>
              <a:gd name="connsiteX2" fmla="*/ 5043 w 9979"/>
              <a:gd name="connsiteY2" fmla="*/ 9769 h 10000"/>
              <a:gd name="connsiteX3" fmla="*/ 9979 w 9979"/>
              <a:gd name="connsiteY3" fmla="*/ 9165 h 10000"/>
              <a:gd name="connsiteX4" fmla="*/ 4520 w 9979"/>
              <a:gd name="connsiteY4" fmla="*/ 476 h 10000"/>
              <a:gd name="connsiteX5" fmla="*/ 3945 w 9979"/>
              <a:gd name="connsiteY5" fmla="*/ 0 h 10000"/>
              <a:gd name="connsiteX0" fmla="*/ 3953 w 10000"/>
              <a:gd name="connsiteY0" fmla="*/ 0 h 9782"/>
              <a:gd name="connsiteX1" fmla="*/ 0 w 10000"/>
              <a:gd name="connsiteY1" fmla="*/ 9165 h 9782"/>
              <a:gd name="connsiteX2" fmla="*/ 5054 w 10000"/>
              <a:gd name="connsiteY2" fmla="*/ 9769 h 9782"/>
              <a:gd name="connsiteX3" fmla="*/ 10000 w 10000"/>
              <a:gd name="connsiteY3" fmla="*/ 9165 h 9782"/>
              <a:gd name="connsiteX4" fmla="*/ 4530 w 10000"/>
              <a:gd name="connsiteY4" fmla="*/ 476 h 9782"/>
              <a:gd name="connsiteX5" fmla="*/ 3953 w 10000"/>
              <a:gd name="connsiteY5" fmla="*/ 0 h 9782"/>
              <a:gd name="connsiteX0" fmla="*/ 3953 w 10000"/>
              <a:gd name="connsiteY0" fmla="*/ 0 h 10509"/>
              <a:gd name="connsiteX1" fmla="*/ 0 w 10000"/>
              <a:gd name="connsiteY1" fmla="*/ 9369 h 10509"/>
              <a:gd name="connsiteX2" fmla="*/ 10000 w 10000"/>
              <a:gd name="connsiteY2" fmla="*/ 9369 h 10509"/>
              <a:gd name="connsiteX3" fmla="*/ 4530 w 10000"/>
              <a:gd name="connsiteY3" fmla="*/ 487 h 10509"/>
              <a:gd name="connsiteX4" fmla="*/ 3953 w 10000"/>
              <a:gd name="connsiteY4" fmla="*/ 0 h 10509"/>
              <a:gd name="connsiteX0" fmla="*/ 3953 w 10109"/>
              <a:gd name="connsiteY0" fmla="*/ 0 h 10566"/>
              <a:gd name="connsiteX1" fmla="*/ 0 w 10109"/>
              <a:gd name="connsiteY1" fmla="*/ 9369 h 10566"/>
              <a:gd name="connsiteX2" fmla="*/ 10109 w 10109"/>
              <a:gd name="connsiteY2" fmla="*/ 9482 h 10566"/>
              <a:gd name="connsiteX3" fmla="*/ 4530 w 10109"/>
              <a:gd name="connsiteY3" fmla="*/ 487 h 10566"/>
              <a:gd name="connsiteX4" fmla="*/ 3953 w 10109"/>
              <a:gd name="connsiteY4" fmla="*/ 0 h 10566"/>
              <a:gd name="connsiteX0" fmla="*/ 3953 w 10109"/>
              <a:gd name="connsiteY0" fmla="*/ 0 h 10168"/>
              <a:gd name="connsiteX1" fmla="*/ 0 w 10109"/>
              <a:gd name="connsiteY1" fmla="*/ 9369 h 10168"/>
              <a:gd name="connsiteX2" fmla="*/ 10109 w 10109"/>
              <a:gd name="connsiteY2" fmla="*/ 9482 h 10168"/>
              <a:gd name="connsiteX3" fmla="*/ 4530 w 10109"/>
              <a:gd name="connsiteY3" fmla="*/ 487 h 10168"/>
              <a:gd name="connsiteX4" fmla="*/ 3953 w 10109"/>
              <a:gd name="connsiteY4" fmla="*/ 0 h 10168"/>
              <a:gd name="connsiteX0" fmla="*/ 3953 w 10109"/>
              <a:gd name="connsiteY0" fmla="*/ 0 h 9677"/>
              <a:gd name="connsiteX1" fmla="*/ 0 w 10109"/>
              <a:gd name="connsiteY1" fmla="*/ 9369 h 9677"/>
              <a:gd name="connsiteX2" fmla="*/ 10109 w 10109"/>
              <a:gd name="connsiteY2" fmla="*/ 9482 h 9677"/>
              <a:gd name="connsiteX3" fmla="*/ 4530 w 10109"/>
              <a:gd name="connsiteY3" fmla="*/ 487 h 9677"/>
              <a:gd name="connsiteX4" fmla="*/ 3953 w 10109"/>
              <a:gd name="connsiteY4" fmla="*/ 0 h 9677"/>
              <a:gd name="connsiteX0" fmla="*/ 3948 w 10038"/>
              <a:gd name="connsiteY0" fmla="*/ 0 h 10000"/>
              <a:gd name="connsiteX1" fmla="*/ 38 w 10038"/>
              <a:gd name="connsiteY1" fmla="*/ 9682 h 10000"/>
              <a:gd name="connsiteX2" fmla="*/ 10038 w 10038"/>
              <a:gd name="connsiteY2" fmla="*/ 9798 h 10000"/>
              <a:gd name="connsiteX3" fmla="*/ 4519 w 10038"/>
              <a:gd name="connsiteY3" fmla="*/ 503 h 10000"/>
              <a:gd name="connsiteX4" fmla="*/ 3948 w 10038"/>
              <a:gd name="connsiteY4" fmla="*/ 0 h 10000"/>
              <a:gd name="connsiteX0" fmla="*/ 66 w 11856"/>
              <a:gd name="connsiteY0" fmla="*/ 6001 h 9510"/>
              <a:gd name="connsiteX1" fmla="*/ 1856 w 11856"/>
              <a:gd name="connsiteY1" fmla="*/ 9192 h 9510"/>
              <a:gd name="connsiteX2" fmla="*/ 11856 w 11856"/>
              <a:gd name="connsiteY2" fmla="*/ 9308 h 9510"/>
              <a:gd name="connsiteX3" fmla="*/ 6337 w 11856"/>
              <a:gd name="connsiteY3" fmla="*/ 13 h 9510"/>
              <a:gd name="connsiteX4" fmla="*/ 66 w 11856"/>
              <a:gd name="connsiteY4" fmla="*/ 6001 h 9510"/>
              <a:gd name="connsiteX0" fmla="*/ 0 w 9944"/>
              <a:gd name="connsiteY0" fmla="*/ 6309 h 9999"/>
              <a:gd name="connsiteX1" fmla="*/ 1509 w 9944"/>
              <a:gd name="connsiteY1" fmla="*/ 9665 h 9999"/>
              <a:gd name="connsiteX2" fmla="*/ 9944 w 9944"/>
              <a:gd name="connsiteY2" fmla="*/ 9787 h 9999"/>
              <a:gd name="connsiteX3" fmla="*/ 5289 w 9944"/>
              <a:gd name="connsiteY3" fmla="*/ 13 h 9999"/>
              <a:gd name="connsiteX4" fmla="*/ 0 w 9944"/>
              <a:gd name="connsiteY4" fmla="*/ 6309 h 9999"/>
              <a:gd name="connsiteX0" fmla="*/ 0 w 10061"/>
              <a:gd name="connsiteY0" fmla="*/ 6556 h 10000"/>
              <a:gd name="connsiteX1" fmla="*/ 1578 w 10061"/>
              <a:gd name="connsiteY1" fmla="*/ 9666 h 10000"/>
              <a:gd name="connsiteX2" fmla="*/ 10061 w 10061"/>
              <a:gd name="connsiteY2" fmla="*/ 9788 h 10000"/>
              <a:gd name="connsiteX3" fmla="*/ 5380 w 10061"/>
              <a:gd name="connsiteY3" fmla="*/ 13 h 10000"/>
              <a:gd name="connsiteX4" fmla="*/ 0 w 10061"/>
              <a:gd name="connsiteY4" fmla="*/ 6556 h 10000"/>
              <a:gd name="connsiteX0" fmla="*/ 0 w 10061"/>
              <a:gd name="connsiteY0" fmla="*/ 934 h 4378"/>
              <a:gd name="connsiteX1" fmla="*/ 1578 w 10061"/>
              <a:gd name="connsiteY1" fmla="*/ 4044 h 4378"/>
              <a:gd name="connsiteX2" fmla="*/ 10061 w 10061"/>
              <a:gd name="connsiteY2" fmla="*/ 4166 h 4378"/>
              <a:gd name="connsiteX3" fmla="*/ 1586 w 10061"/>
              <a:gd name="connsiteY3" fmla="*/ 49 h 4378"/>
              <a:gd name="connsiteX4" fmla="*/ 0 w 10061"/>
              <a:gd name="connsiteY4" fmla="*/ 934 h 4378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132 h 10000"/>
              <a:gd name="connsiteX1" fmla="*/ 1568 w 10000"/>
              <a:gd name="connsiteY1" fmla="*/ 9236 h 10000"/>
              <a:gd name="connsiteX2" fmla="*/ 10000 w 10000"/>
              <a:gd name="connsiteY2" fmla="*/ 9515 h 10000"/>
              <a:gd name="connsiteX3" fmla="*/ 1576 w 10000"/>
              <a:gd name="connsiteY3" fmla="*/ 111 h 10000"/>
              <a:gd name="connsiteX4" fmla="*/ 0 w 10000"/>
              <a:gd name="connsiteY4" fmla="*/ 2132 h 10000"/>
              <a:gd name="connsiteX0" fmla="*/ 0 w 10000"/>
              <a:gd name="connsiteY0" fmla="*/ 2021 h 9889"/>
              <a:gd name="connsiteX1" fmla="*/ 1568 w 10000"/>
              <a:gd name="connsiteY1" fmla="*/ 9125 h 9889"/>
              <a:gd name="connsiteX2" fmla="*/ 10000 w 10000"/>
              <a:gd name="connsiteY2" fmla="*/ 9404 h 9889"/>
              <a:gd name="connsiteX3" fmla="*/ 1576 w 10000"/>
              <a:gd name="connsiteY3" fmla="*/ 0 h 9889"/>
              <a:gd name="connsiteX4" fmla="*/ 0 w 10000"/>
              <a:gd name="connsiteY4" fmla="*/ 2021 h 9889"/>
              <a:gd name="connsiteX0" fmla="*/ 0 w 10000"/>
              <a:gd name="connsiteY0" fmla="*/ 2044 h 10000"/>
              <a:gd name="connsiteX1" fmla="*/ 1568 w 10000"/>
              <a:gd name="connsiteY1" fmla="*/ 9227 h 10000"/>
              <a:gd name="connsiteX2" fmla="*/ 10000 w 10000"/>
              <a:gd name="connsiteY2" fmla="*/ 9510 h 10000"/>
              <a:gd name="connsiteX3" fmla="*/ 1576 w 10000"/>
              <a:gd name="connsiteY3" fmla="*/ 0 h 10000"/>
              <a:gd name="connsiteX4" fmla="*/ 0 w 10000"/>
              <a:gd name="connsiteY4" fmla="*/ 2044 h 10000"/>
              <a:gd name="connsiteX0" fmla="*/ 0 w 10000"/>
              <a:gd name="connsiteY0" fmla="*/ 766 h 8722"/>
              <a:gd name="connsiteX1" fmla="*/ 1568 w 10000"/>
              <a:gd name="connsiteY1" fmla="*/ 7949 h 8722"/>
              <a:gd name="connsiteX2" fmla="*/ 10000 w 10000"/>
              <a:gd name="connsiteY2" fmla="*/ 8232 h 8722"/>
              <a:gd name="connsiteX3" fmla="*/ 299 w 10000"/>
              <a:gd name="connsiteY3" fmla="*/ 0 h 8722"/>
              <a:gd name="connsiteX4" fmla="*/ 0 w 10000"/>
              <a:gd name="connsiteY4" fmla="*/ 766 h 8722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878 h 10000"/>
              <a:gd name="connsiteX1" fmla="*/ 1568 w 10000"/>
              <a:gd name="connsiteY1" fmla="*/ 9114 h 10000"/>
              <a:gd name="connsiteX2" fmla="*/ 10000 w 10000"/>
              <a:gd name="connsiteY2" fmla="*/ 9438 h 10000"/>
              <a:gd name="connsiteX3" fmla="*/ 299 w 10000"/>
              <a:gd name="connsiteY3" fmla="*/ 0 h 10000"/>
              <a:gd name="connsiteX4" fmla="*/ 0 w 10000"/>
              <a:gd name="connsiteY4" fmla="*/ 878 h 10000"/>
              <a:gd name="connsiteX0" fmla="*/ 0 w 10000"/>
              <a:gd name="connsiteY0" fmla="*/ 3621 h 12743"/>
              <a:gd name="connsiteX1" fmla="*/ 1568 w 10000"/>
              <a:gd name="connsiteY1" fmla="*/ 11857 h 12743"/>
              <a:gd name="connsiteX2" fmla="*/ 10000 w 10000"/>
              <a:gd name="connsiteY2" fmla="*/ 12181 h 12743"/>
              <a:gd name="connsiteX3" fmla="*/ 223 w 10000"/>
              <a:gd name="connsiteY3" fmla="*/ 0 h 12743"/>
              <a:gd name="connsiteX4" fmla="*/ 0 w 10000"/>
              <a:gd name="connsiteY4" fmla="*/ 3621 h 12743"/>
              <a:gd name="connsiteX0" fmla="*/ 0 w 9975"/>
              <a:gd name="connsiteY0" fmla="*/ 4071 h 12743"/>
              <a:gd name="connsiteX1" fmla="*/ 1543 w 9975"/>
              <a:gd name="connsiteY1" fmla="*/ 11857 h 12743"/>
              <a:gd name="connsiteX2" fmla="*/ 9975 w 9975"/>
              <a:gd name="connsiteY2" fmla="*/ 12181 h 12743"/>
              <a:gd name="connsiteX3" fmla="*/ 198 w 9975"/>
              <a:gd name="connsiteY3" fmla="*/ 0 h 12743"/>
              <a:gd name="connsiteX4" fmla="*/ 0 w 9975"/>
              <a:gd name="connsiteY4" fmla="*/ 4071 h 12743"/>
              <a:gd name="connsiteX0" fmla="*/ 0 w 10000"/>
              <a:gd name="connsiteY0" fmla="*/ 3195 h 10158"/>
              <a:gd name="connsiteX1" fmla="*/ 1564 w 10000"/>
              <a:gd name="connsiteY1" fmla="*/ 9623 h 10158"/>
              <a:gd name="connsiteX2" fmla="*/ 10000 w 10000"/>
              <a:gd name="connsiteY2" fmla="*/ 9559 h 10158"/>
              <a:gd name="connsiteX3" fmla="*/ 198 w 10000"/>
              <a:gd name="connsiteY3" fmla="*/ 0 h 10158"/>
              <a:gd name="connsiteX4" fmla="*/ 0 w 10000"/>
              <a:gd name="connsiteY4" fmla="*/ 3195 h 1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58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FDC28B3-2E53-4743-B99A-5B6BBCEFF0EE}"/>
              </a:ext>
            </a:extLst>
          </p:cNvPr>
          <p:cNvGrpSpPr/>
          <p:nvPr/>
        </p:nvGrpSpPr>
        <p:grpSpPr>
          <a:xfrm>
            <a:off x="5133395" y="3811676"/>
            <a:ext cx="4062542" cy="1287589"/>
            <a:chOff x="6006234" y="5127854"/>
            <a:chExt cx="4062542" cy="1287589"/>
          </a:xfrm>
        </p:grpSpPr>
        <p:sp>
          <p:nvSpPr>
            <p:cNvPr id="67" name="Rectangle 98">
              <a:extLst>
                <a:ext uri="{FF2B5EF4-FFF2-40B4-BE49-F238E27FC236}">
                  <a16:creationId xmlns:a16="http://schemas.microsoft.com/office/drawing/2014/main" id="{DC440D8C-761B-4F59-BA3E-95AA4CCA5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sp>
          <p:nvSpPr>
            <p:cNvPr id="68" name="Text Box 97">
              <a:extLst>
                <a:ext uri="{FF2B5EF4-FFF2-40B4-BE49-F238E27FC236}">
                  <a16:creationId xmlns:a16="http://schemas.microsoft.com/office/drawing/2014/main" id="{54E78632-8632-42EE-8344-41864D076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R1 MAC addr</a:t>
              </a:r>
            </a:p>
          </p:txBody>
        </p:sp>
        <p:sp>
          <p:nvSpPr>
            <p:cNvPr id="69" name="Line 99">
              <a:extLst>
                <a:ext uri="{FF2B5EF4-FFF2-40B4-BE49-F238E27FC236}">
                  <a16:creationId xmlns:a16="http://schemas.microsoft.com/office/drawing/2014/main" id="{C01E95EF-DA88-41F2-A97F-B5C8CBB8F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6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70" name="Line 100">
              <a:extLst>
                <a:ext uri="{FF2B5EF4-FFF2-40B4-BE49-F238E27FC236}">
                  <a16:creationId xmlns:a16="http://schemas.microsoft.com/office/drawing/2014/main" id="{57B540B4-EEB8-4FD5-B54F-0A2D6DCF92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50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71" name="Line 101">
              <a:extLst>
                <a:ext uri="{FF2B5EF4-FFF2-40B4-BE49-F238E27FC236}">
                  <a16:creationId xmlns:a16="http://schemas.microsoft.com/office/drawing/2014/main" id="{F2587484-D976-46D7-BE39-CBD998872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4909" y="5651006"/>
              <a:ext cx="0" cy="428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72" name="Freeform 109">
              <a:extLst>
                <a:ext uri="{FF2B5EF4-FFF2-40B4-BE49-F238E27FC236}">
                  <a16:creationId xmlns:a16="http://schemas.microsoft.com/office/drawing/2014/main" id="{107ABB43-FD3C-45A0-9279-7D983FFA6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259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73" name="Freeform 110">
              <a:extLst>
                <a:ext uri="{FF2B5EF4-FFF2-40B4-BE49-F238E27FC236}">
                  <a16:creationId xmlns:a16="http://schemas.microsoft.com/office/drawing/2014/main" id="{B53A8161-9180-4143-AC54-8B2DA5675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634" y="5587506"/>
              <a:ext cx="76200" cy="180975"/>
            </a:xfrm>
            <a:custGeom>
              <a:avLst/>
              <a:gdLst>
                <a:gd name="T0" fmla="*/ 15 w 60"/>
                <a:gd name="T1" fmla="*/ 0 h 150"/>
                <a:gd name="T2" fmla="*/ 3 w 60"/>
                <a:gd name="T3" fmla="*/ 9 h 150"/>
                <a:gd name="T4" fmla="*/ 12 w 60"/>
                <a:gd name="T5" fmla="*/ 16 h 150"/>
                <a:gd name="T6" fmla="*/ 0 w 60"/>
                <a:gd name="T7" fmla="*/ 29 h 1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" h="15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  <p:sp>
          <p:nvSpPr>
            <p:cNvPr id="74" name="Text Box 120">
              <a:extLst>
                <a:ext uri="{FF2B5EF4-FFF2-40B4-BE49-F238E27FC236}">
                  <a16:creationId xmlns:a16="http://schemas.microsoft.com/office/drawing/2014/main" id="{458671B4-6441-4F36-9BA9-0C57F3409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dest addr</a:t>
              </a:r>
            </a:p>
          </p:txBody>
        </p:sp>
        <p:sp>
          <p:nvSpPr>
            <p:cNvPr id="75" name="Text Box 121">
              <a:extLst>
                <a:ext uri="{FF2B5EF4-FFF2-40B4-BE49-F238E27FC236}">
                  <a16:creationId xmlns:a16="http://schemas.microsoft.com/office/drawing/2014/main" id="{7E0476D0-2C48-4039-BEE5-85D7253C6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dirty="0">
                  <a:latin typeface="+mn-lt"/>
                  <a:cs typeface="Arial" charset="0"/>
                </a:rPr>
                <a:t>MAC source addr</a:t>
              </a:r>
            </a:p>
          </p:txBody>
        </p:sp>
        <p:sp>
          <p:nvSpPr>
            <p:cNvPr id="76" name="Text Box 123">
              <a:extLst>
                <a:ext uri="{FF2B5EF4-FFF2-40B4-BE49-F238E27FC236}">
                  <a16:creationId xmlns:a16="http://schemas.microsoft.com/office/drawing/2014/main" id="{151300F4-9BFA-4709-B80B-5C283CEF2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i="1" dirty="0">
                  <a:latin typeface="+mn-lt"/>
                  <a:cs typeface="Arial" charset="0"/>
                </a:rPr>
                <a:t>802.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cs typeface="Arial" charset="0"/>
                </a:rPr>
                <a:t>3 Ethernet </a:t>
              </a:r>
              <a:r>
                <a:rPr lang="en-US" sz="2000" i="1" dirty="0">
                  <a:latin typeface="+mn-lt"/>
                  <a:cs typeface="Arial" charset="0"/>
                </a:rPr>
                <a:t>frame</a:t>
              </a:r>
            </a:p>
          </p:txBody>
        </p:sp>
        <p:grpSp>
          <p:nvGrpSpPr>
            <p:cNvPr id="77" name="Group 106">
              <a:extLst>
                <a:ext uri="{FF2B5EF4-FFF2-40B4-BE49-F238E27FC236}">
                  <a16:creationId xmlns:a16="http://schemas.microsoft.com/office/drawing/2014/main" id="{48D9E426-709E-4756-91D2-9805C2AE0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86" name="Freeform 103">
                <a:extLst>
                  <a:ext uri="{FF2B5EF4-FFF2-40B4-BE49-F238E27FC236}">
                    <a16:creationId xmlns:a16="http://schemas.microsoft.com/office/drawing/2014/main" id="{73143BCD-A8C8-458A-A923-77B86B756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87" name="Freeform 104">
                <a:extLst>
                  <a:ext uri="{FF2B5EF4-FFF2-40B4-BE49-F238E27FC236}">
                    <a16:creationId xmlns:a16="http://schemas.microsoft.com/office/drawing/2014/main" id="{F0932C1B-A00D-444E-A3C0-401FC611A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78" name="Rectangle 108">
              <a:extLst>
                <a:ext uri="{FF2B5EF4-FFF2-40B4-BE49-F238E27FC236}">
                  <a16:creationId xmlns:a16="http://schemas.microsoft.com/office/drawing/2014/main" id="{1FD26E16-E4ED-4ACC-97E1-6E16B2D40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2000" dirty="0">
                <a:cs typeface="Arial" charset="0"/>
              </a:endParaRPr>
            </a:p>
          </p:txBody>
        </p:sp>
        <p:grpSp>
          <p:nvGrpSpPr>
            <p:cNvPr id="79" name="Group 111">
              <a:extLst>
                <a:ext uri="{FF2B5EF4-FFF2-40B4-BE49-F238E27FC236}">
                  <a16:creationId xmlns:a16="http://schemas.microsoft.com/office/drawing/2014/main" id="{51FB4BD4-8170-4926-B404-93B483F1E1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84" name="Freeform 113">
                <a:extLst>
                  <a:ext uri="{FF2B5EF4-FFF2-40B4-BE49-F238E27FC236}">
                    <a16:creationId xmlns:a16="http://schemas.microsoft.com/office/drawing/2014/main" id="{51C09117-4B7F-41B9-9528-D9D5499D9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85" name="Freeform 114">
                <a:extLst>
                  <a:ext uri="{FF2B5EF4-FFF2-40B4-BE49-F238E27FC236}">
                    <a16:creationId xmlns:a16="http://schemas.microsoft.com/office/drawing/2014/main" id="{5E5C7DEF-7F91-452F-BD61-20B7F58F3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grpSp>
          <p:nvGrpSpPr>
            <p:cNvPr id="80" name="Group 116">
              <a:extLst>
                <a:ext uri="{FF2B5EF4-FFF2-40B4-BE49-F238E27FC236}">
                  <a16:creationId xmlns:a16="http://schemas.microsoft.com/office/drawing/2014/main" id="{D4FBC4F8-4D19-4BB2-A409-1AECAE7E7D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82" name="Freeform 118">
                <a:extLst>
                  <a:ext uri="{FF2B5EF4-FFF2-40B4-BE49-F238E27FC236}">
                    <a16:creationId xmlns:a16="http://schemas.microsoft.com/office/drawing/2014/main" id="{F5F417B4-CE17-417D-AEE0-1C1F51859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83" name="Freeform 119">
                <a:extLst>
                  <a:ext uri="{FF2B5EF4-FFF2-40B4-BE49-F238E27FC236}">
                    <a16:creationId xmlns:a16="http://schemas.microsoft.com/office/drawing/2014/main" id="{BCDC4085-593B-4B41-9FBF-BCF66A328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3186"/>
                <a:ext cx="48" cy="114"/>
              </a:xfrm>
              <a:custGeom>
                <a:avLst/>
                <a:gdLst>
                  <a:gd name="T0" fmla="*/ 15 w 60"/>
                  <a:gd name="T1" fmla="*/ 0 h 150"/>
                  <a:gd name="T2" fmla="*/ 3 w 60"/>
                  <a:gd name="T3" fmla="*/ 9 h 150"/>
                  <a:gd name="T4" fmla="*/ 12 w 60"/>
                  <a:gd name="T5" fmla="*/ 16 h 150"/>
                  <a:gd name="T6" fmla="*/ 0 w 60"/>
                  <a:gd name="T7" fmla="*/ 29 h 15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0" h="15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81" name="Text Box 97">
              <a:extLst>
                <a:ext uri="{FF2B5EF4-FFF2-40B4-BE49-F238E27FC236}">
                  <a16:creationId xmlns:a16="http://schemas.microsoft.com/office/drawing/2014/main" id="{C228E7E2-3FA8-45DD-B7EB-B7F908D71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2294" y="5666851"/>
              <a:ext cx="157581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000" dirty="0">
                  <a:latin typeface="+mn-lt"/>
                  <a:cs typeface="Arial" charset="0"/>
                </a:rPr>
                <a:t>H2 MAC addr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588454-F69C-4747-A682-34983F19CF01}"/>
              </a:ext>
            </a:extLst>
          </p:cNvPr>
          <p:cNvGrpSpPr/>
          <p:nvPr/>
        </p:nvGrpSpPr>
        <p:grpSpPr>
          <a:xfrm>
            <a:off x="4063790" y="2886956"/>
            <a:ext cx="780829" cy="768052"/>
            <a:chOff x="2503903" y="2308065"/>
            <a:chExt cx="780829" cy="768052"/>
          </a:xfrm>
        </p:grpSpPr>
        <p:grpSp>
          <p:nvGrpSpPr>
            <p:cNvPr id="89" name="Group 201">
              <a:extLst>
                <a:ext uri="{FF2B5EF4-FFF2-40B4-BE49-F238E27FC236}">
                  <a16:creationId xmlns:a16="http://schemas.microsoft.com/office/drawing/2014/main" id="{5A156B9C-EEEC-4FDB-BF1E-8BA5CE56E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91" name="Freeform 269">
                <a:extLst>
                  <a:ext uri="{FF2B5EF4-FFF2-40B4-BE49-F238E27FC236}">
                    <a16:creationId xmlns:a16="http://schemas.microsoft.com/office/drawing/2014/main" id="{194CD870-0900-4C2E-80E8-08C18A211478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270">
                <a:extLst>
                  <a:ext uri="{FF2B5EF4-FFF2-40B4-BE49-F238E27FC236}">
                    <a16:creationId xmlns:a16="http://schemas.microsoft.com/office/drawing/2014/main" id="{5F1C3936-6359-4421-BE3A-C983B03C95BF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6426115-0D7E-4124-BA67-5EBCD3EB0D16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90" name="Right Arrow 268">
              <a:extLst>
                <a:ext uri="{FF2B5EF4-FFF2-40B4-BE49-F238E27FC236}">
                  <a16:creationId xmlns:a16="http://schemas.microsoft.com/office/drawing/2014/main" id="{F1721F00-C147-4489-B5BF-33E3D899A6B1}"/>
                </a:ext>
              </a:extLst>
            </p:cNvPr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alpha val="48000"/>
                  </a:schemeClr>
                </a:gs>
                <a:gs pos="100000">
                  <a:srgbClr val="011199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59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3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384719C-460F-42CB-9E2A-0F15E9AA3A62}"/>
              </a:ext>
            </a:extLst>
          </p:cNvPr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 frame: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F1CBA9-C9B4-4B94-9CB3-498652610B78}"/>
              </a:ext>
            </a:extLst>
          </p:cNvPr>
          <p:cNvGrpSpPr/>
          <p:nvPr/>
        </p:nvGrpSpPr>
        <p:grpSpPr>
          <a:xfrm>
            <a:off x="905451" y="2445464"/>
            <a:ext cx="7481098" cy="403388"/>
            <a:chOff x="2290908" y="1240118"/>
            <a:chExt cx="7481098" cy="403388"/>
          </a:xfrm>
        </p:grpSpPr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AEF7E116-AE61-4E5A-8966-6502D8F7B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0" name="Text Box 13">
              <a:extLst>
                <a:ext uri="{FF2B5EF4-FFF2-40B4-BE49-F238E27FC236}">
                  <a16:creationId xmlns:a16="http://schemas.microsoft.com/office/drawing/2014/main" id="{30693BEF-A8CE-4D1B-AA7F-BF5A925FE5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1" name="Text Box 14">
              <a:extLst>
                <a:ext uri="{FF2B5EF4-FFF2-40B4-BE49-F238E27FC236}">
                  <a16:creationId xmlns:a16="http://schemas.microsoft.com/office/drawing/2014/main" id="{A727BBCB-03A5-4422-9C95-8C19E9228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2" name="Text Box 15">
              <a:extLst>
                <a:ext uri="{FF2B5EF4-FFF2-40B4-BE49-F238E27FC236}">
                  <a16:creationId xmlns:a16="http://schemas.microsoft.com/office/drawing/2014/main" id="{39AFBBED-200B-4715-BD1E-3FD970C17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7EA00B34-5B6F-4A0F-AA91-D37F7C46B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5D7495C8-4C99-4791-8661-A14372B7D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2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56E7D46B-1C14-4524-93EA-8CDB2FEDA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6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3C19B958-3884-43AD-AC43-11B3806DA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0 - 2312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519517F5-267E-495D-9B75-A0813C2E6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3E03DC-B443-4B2F-9CF9-A70A5DFD85EE}"/>
              </a:ext>
            </a:extLst>
          </p:cNvPr>
          <p:cNvGrpSpPr/>
          <p:nvPr/>
        </p:nvGrpSpPr>
        <p:grpSpPr>
          <a:xfrm>
            <a:off x="554179" y="2807276"/>
            <a:ext cx="8130594" cy="854364"/>
            <a:chOff x="1939636" y="1546513"/>
            <a:chExt cx="8130594" cy="8543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982D7-6074-4362-B9D5-6433DDE2B657}"/>
                </a:ext>
              </a:extLst>
            </p:cNvPr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EFC0B06-4A57-4D6F-8B07-9AF934849856}"/>
                  </a:ext>
                </a:extLst>
              </p:cNvPr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767013-F3CE-4EE0-A7C3-97D917C5F29C}"/>
                  </a:ext>
                </a:extLst>
              </p:cNvPr>
              <p:cNvCxnSpPr/>
              <p:nvPr/>
            </p:nvCxnSpPr>
            <p:spPr>
              <a:xfrm>
                <a:off x="2826327" y="234141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0517EFE-2DD7-4680-A113-A96CA6C99D1F}"/>
                  </a:ext>
                </a:extLst>
              </p:cNvPr>
              <p:cNvCxnSpPr/>
              <p:nvPr/>
            </p:nvCxnSpPr>
            <p:spPr>
              <a:xfrm>
                <a:off x="36740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8A1EFEC-CDF0-48E8-ACE2-F83930D68D0C}"/>
                  </a:ext>
                </a:extLst>
              </p:cNvPr>
              <p:cNvCxnSpPr/>
              <p:nvPr/>
            </p:nvCxnSpPr>
            <p:spPr>
              <a:xfrm>
                <a:off x="4515427" y="23731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0AE07D5-D574-427E-8A88-A0585C1A2A0A}"/>
                  </a:ext>
                </a:extLst>
              </p:cNvPr>
              <p:cNvCxnSpPr/>
              <p:nvPr/>
            </p:nvCxnSpPr>
            <p:spPr>
              <a:xfrm>
                <a:off x="5347277" y="23604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00C8014-FB7D-4D95-9972-76E83FFF42F1}"/>
                  </a:ext>
                </a:extLst>
              </p:cNvPr>
              <p:cNvCxnSpPr/>
              <p:nvPr/>
            </p:nvCxnSpPr>
            <p:spPr>
              <a:xfrm>
                <a:off x="6185477" y="23477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A62089B-F8BC-47DA-98A7-6AD8C96AD736}"/>
                  </a:ext>
                </a:extLst>
              </p:cNvPr>
              <p:cNvCxnSpPr/>
              <p:nvPr/>
            </p:nvCxnSpPr>
            <p:spPr>
              <a:xfrm>
                <a:off x="7023677" y="23350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52AECD7-302D-40F3-BD97-2483456A686C}"/>
                  </a:ext>
                </a:extLst>
              </p:cNvPr>
              <p:cNvCxnSpPr/>
              <p:nvPr/>
            </p:nvCxnSpPr>
            <p:spPr>
              <a:xfrm>
                <a:off x="7861877" y="2322368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BD5E48A-F0A2-46D3-8C32-E9E4F6BA379A}"/>
                  </a:ext>
                </a:extLst>
              </p:cNvPr>
              <p:cNvCxnSpPr/>
              <p:nvPr/>
            </p:nvCxnSpPr>
            <p:spPr>
              <a:xfrm>
                <a:off x="9236652" y="2369993"/>
                <a:ext cx="0" cy="803564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3">
              <a:extLst>
                <a:ext uri="{FF2B5EF4-FFF2-40B4-BE49-F238E27FC236}">
                  <a16:creationId xmlns:a16="http://schemas.microsoft.com/office/drawing/2014/main" id="{924C81E3-F317-4F58-B967-6D353F53C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3485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frame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control</a:t>
              </a:r>
            </a:p>
          </p:txBody>
        </p:sp>
        <p:sp>
          <p:nvSpPr>
            <p:cNvPr id="21" name="Rectangle 4">
              <a:extLst>
                <a:ext uri="{FF2B5EF4-FFF2-40B4-BE49-F238E27FC236}">
                  <a16:creationId xmlns:a16="http://schemas.microsoft.com/office/drawing/2014/main" id="{24D4805E-FC2E-4E0F-810D-207E146A9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52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duration</a:t>
              </a:r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419B2045-61D7-4FB7-8B7F-2AF7FB95E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4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1</a:t>
              </a:r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73C801BB-0D7E-473F-8824-3C1A84FAE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76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2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C952B273-DAAA-44EC-A2CA-B258D7747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22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4</a:t>
              </a: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565F2E77-2650-4E14-B817-3A5122963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58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address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3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DBC9739F-180C-4963-889E-F7909E51F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4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B3672B4D-F71D-4104-B983-C154D6EAB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0430" y="1672504"/>
              <a:ext cx="1371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payload</a:t>
              </a:r>
            </a:p>
          </p:txBody>
        </p:sp>
        <p:sp>
          <p:nvSpPr>
            <p:cNvPr id="28" name="Rectangle 11">
              <a:extLst>
                <a:ext uri="{FF2B5EF4-FFF2-40B4-BE49-F238E27FC236}">
                  <a16:creationId xmlns:a16="http://schemas.microsoft.com/office/drawing/2014/main" id="{EC0A5059-2423-4C3C-969C-FCEE2A830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2030" y="1672504"/>
              <a:ext cx="838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ＭＳ Ｐゴシック" charset="0"/>
                </a:rPr>
                <a:t>CRC</a:t>
              </a: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C3B9CAB0-B2B1-4E43-BFAA-BF0F8ADE24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seq</a:t>
              </a:r>
            </a:p>
            <a:p>
              <a:pPr marL="0" marR="0" lvl="0" indent="0" algn="ctr" defTabSz="91440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lt"/>
                  <a:ea typeface="ＭＳ Ｐゴシック" charset="0"/>
                </a:rPr>
                <a:t>control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7DC131C-26DA-4D5E-983B-3DA0ACB6EBD2}"/>
              </a:ext>
            </a:extLst>
          </p:cNvPr>
          <p:cNvGrpSpPr/>
          <p:nvPr/>
        </p:nvGrpSpPr>
        <p:grpSpPr>
          <a:xfrm>
            <a:off x="1411575" y="1584472"/>
            <a:ext cx="3120341" cy="1172583"/>
            <a:chOff x="2700050" y="1584472"/>
            <a:chExt cx="3120341" cy="1172583"/>
          </a:xfrm>
        </p:grpSpPr>
        <p:sp>
          <p:nvSpPr>
            <p:cNvPr id="40" name="Text Box 49">
              <a:extLst>
                <a:ext uri="{FF2B5EF4-FFF2-40B4-BE49-F238E27FC236}">
                  <a16:creationId xmlns:a16="http://schemas.microsoft.com/office/drawing/2014/main" id="{08BD1DF5-E04F-40DD-B794-E49831E79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duration of reserved 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transmission time (RTS/CTS)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A5630B8-A7C6-49BA-B589-79E618B28648}"/>
                </a:ext>
              </a:extLst>
            </p:cNvPr>
            <p:cNvCxnSpPr>
              <a:cxnSpLocks/>
            </p:cNvCxnSpPr>
            <p:nvPr/>
          </p:nvCxnSpPr>
          <p:spPr>
            <a:xfrm>
              <a:off x="2826327" y="2133600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8CCF54-7EB7-4FA6-A052-19AF886C1D8B}"/>
              </a:ext>
            </a:extLst>
          </p:cNvPr>
          <p:cNvGrpSpPr/>
          <p:nvPr/>
        </p:nvGrpSpPr>
        <p:grpSpPr>
          <a:xfrm>
            <a:off x="4762355" y="1584904"/>
            <a:ext cx="3938298" cy="1186006"/>
            <a:chOff x="6050830" y="1584904"/>
            <a:chExt cx="3938298" cy="1186006"/>
          </a:xfrm>
        </p:grpSpPr>
        <p:sp>
          <p:nvSpPr>
            <p:cNvPr id="43" name="Text Box 51">
              <a:extLst>
                <a:ext uri="{FF2B5EF4-FFF2-40B4-BE49-F238E27FC236}">
                  <a16:creationId xmlns:a16="http://schemas.microsoft.com/office/drawing/2014/main" id="{F051BF98-69F9-4606-890B-0D3F769935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ct val="85000"/>
                </a:lnSpc>
                <a:defRPr/>
              </a:pPr>
              <a:r>
                <a:rPr lang="en-US" sz="2000" dirty="0">
                  <a:latin typeface="+mn-lt"/>
                  <a:cs typeface="Arial" charset="0"/>
                </a:rPr>
                <a:t>frame sequence # (for reliable data transfer)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FC86F1-B9E7-4B96-B0EC-6DF1728738FC}"/>
                </a:ext>
              </a:extLst>
            </p:cNvPr>
            <p:cNvCxnSpPr>
              <a:cxnSpLocks/>
            </p:cNvCxnSpPr>
            <p:nvPr/>
          </p:nvCxnSpPr>
          <p:spPr>
            <a:xfrm>
              <a:off x="6179127" y="2147455"/>
              <a:ext cx="0" cy="6234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1B5865-2091-4E57-9564-6094735CB249}"/>
              </a:ext>
            </a:extLst>
          </p:cNvPr>
          <p:cNvGrpSpPr/>
          <p:nvPr/>
        </p:nvGrpSpPr>
        <p:grpSpPr>
          <a:xfrm>
            <a:off x="442911" y="3602038"/>
            <a:ext cx="8562541" cy="1852978"/>
            <a:chOff x="1731386" y="3602038"/>
            <a:chExt cx="8562541" cy="1852978"/>
          </a:xfrm>
        </p:grpSpPr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6F524A-0A58-46A4-9B39-1DD67DB01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395" y="3602038"/>
              <a:ext cx="8503916" cy="1054105"/>
            </a:xfrm>
            <a:custGeom>
              <a:avLst/>
              <a:gdLst>
                <a:gd name="T0" fmla="*/ 2147483647 w 5489"/>
                <a:gd name="T1" fmla="*/ 0 h 672"/>
                <a:gd name="T2" fmla="*/ 0 w 5489"/>
                <a:gd name="T3" fmla="*/ 2147483647 h 672"/>
                <a:gd name="T4" fmla="*/ 2147483647 w 5489"/>
                <a:gd name="T5" fmla="*/ 2147483647 h 672"/>
                <a:gd name="T6" fmla="*/ 2147483647 w 5489"/>
                <a:gd name="T7" fmla="*/ 0 h 672"/>
                <a:gd name="T8" fmla="*/ 2147483647 w 5489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17 w 9823"/>
                <a:gd name="connsiteY0" fmla="*/ 0 h 10000"/>
                <a:gd name="connsiteX1" fmla="*/ 0 w 9823"/>
                <a:gd name="connsiteY1" fmla="*/ 9881 h 10000"/>
                <a:gd name="connsiteX2" fmla="*/ 9823 w 9823"/>
                <a:gd name="connsiteY2" fmla="*/ 10000 h 10000"/>
                <a:gd name="connsiteX3" fmla="*/ 1064 w 9823"/>
                <a:gd name="connsiteY3" fmla="*/ 0 h 10000"/>
                <a:gd name="connsiteX4" fmla="*/ 117 w 9823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000"/>
                <a:gd name="connsiteX1" fmla="*/ 0 w 10000"/>
                <a:gd name="connsiteY1" fmla="*/ 9881 h 10000"/>
                <a:gd name="connsiteX2" fmla="*/ 10000 w 10000"/>
                <a:gd name="connsiteY2" fmla="*/ 10000 h 10000"/>
                <a:gd name="connsiteX3" fmla="*/ 1083 w 10000"/>
                <a:gd name="connsiteY3" fmla="*/ 0 h 10000"/>
                <a:gd name="connsiteX4" fmla="*/ 119 w 10000"/>
                <a:gd name="connsiteY4" fmla="*/ 0 h 1000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10000"/>
                <a:gd name="connsiteY0" fmla="*/ 0 h 10390"/>
                <a:gd name="connsiteX1" fmla="*/ 0 w 10000"/>
                <a:gd name="connsiteY1" fmla="*/ 9881 h 10390"/>
                <a:gd name="connsiteX2" fmla="*/ 10000 w 10000"/>
                <a:gd name="connsiteY2" fmla="*/ 10390 h 10390"/>
                <a:gd name="connsiteX3" fmla="*/ 1083 w 10000"/>
                <a:gd name="connsiteY3" fmla="*/ 0 h 10390"/>
                <a:gd name="connsiteX4" fmla="*/ 119 w 10000"/>
                <a:gd name="connsiteY4" fmla="*/ 0 h 10390"/>
                <a:gd name="connsiteX0" fmla="*/ 119 w 9935"/>
                <a:gd name="connsiteY0" fmla="*/ 0 h 9881"/>
                <a:gd name="connsiteX1" fmla="*/ 0 w 9935"/>
                <a:gd name="connsiteY1" fmla="*/ 9881 h 9881"/>
                <a:gd name="connsiteX2" fmla="*/ 9935 w 9935"/>
                <a:gd name="connsiteY2" fmla="*/ 9741 h 9881"/>
                <a:gd name="connsiteX3" fmla="*/ 1083 w 9935"/>
                <a:gd name="connsiteY3" fmla="*/ 0 h 9881"/>
                <a:gd name="connsiteX4" fmla="*/ 119 w 9935"/>
                <a:gd name="connsiteY4" fmla="*/ 0 h 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5" h="9881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Text Box 35">
              <a:extLst>
                <a:ext uri="{FF2B5EF4-FFF2-40B4-BE49-F238E27FC236}">
                  <a16:creationId xmlns:a16="http://schemas.microsoft.com/office/drawing/2014/main" id="{9CA0E872-7D75-44CE-8DBB-B678495937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48" name="Text Box 36">
              <a:extLst>
                <a:ext uri="{FF2B5EF4-FFF2-40B4-BE49-F238E27FC236}">
                  <a16:creationId xmlns:a16="http://schemas.microsoft.com/office/drawing/2014/main" id="{02A1BB62-8D6D-4D91-8D58-12E80B875F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49" name="Text Box 37">
              <a:extLst>
                <a:ext uri="{FF2B5EF4-FFF2-40B4-BE49-F238E27FC236}">
                  <a16:creationId xmlns:a16="http://schemas.microsoft.com/office/drawing/2014/main" id="{9ABEBFA1-C0EB-433E-9093-3A4431B9D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</a:t>
              </a:r>
            </a:p>
          </p:txBody>
        </p:sp>
        <p:sp>
          <p:nvSpPr>
            <p:cNvPr id="50" name="Text Box 38">
              <a:extLst>
                <a:ext uri="{FF2B5EF4-FFF2-40B4-BE49-F238E27FC236}">
                  <a16:creationId xmlns:a16="http://schemas.microsoft.com/office/drawing/2014/main" id="{C04BA6F6-3295-42ED-8BAF-5F6E6E4FB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1" name="Text Box 39">
              <a:extLst>
                <a:ext uri="{FF2B5EF4-FFF2-40B4-BE49-F238E27FC236}">
                  <a16:creationId xmlns:a16="http://schemas.microsoft.com/office/drawing/2014/main" id="{FE1939E6-ADE5-4757-BDF9-839196527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2" name="Text Box 40">
              <a:extLst>
                <a:ext uri="{FF2B5EF4-FFF2-40B4-BE49-F238E27FC236}">
                  <a16:creationId xmlns:a16="http://schemas.microsoft.com/office/drawing/2014/main" id="{7A13DC1C-566F-4348-BFD3-692CCF4A1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3" name="Text Box 41">
              <a:extLst>
                <a:ext uri="{FF2B5EF4-FFF2-40B4-BE49-F238E27FC236}">
                  <a16:creationId xmlns:a16="http://schemas.microsoft.com/office/drawing/2014/main" id="{0F724468-E95D-423E-B881-FA92ED32E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4" name="Text Box 42">
              <a:extLst>
                <a:ext uri="{FF2B5EF4-FFF2-40B4-BE49-F238E27FC236}">
                  <a16:creationId xmlns:a16="http://schemas.microsoft.com/office/drawing/2014/main" id="{F8F58624-F246-4CF1-8DD0-BEF644573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5" name="Text Box 43">
              <a:extLst>
                <a:ext uri="{FF2B5EF4-FFF2-40B4-BE49-F238E27FC236}">
                  <a16:creationId xmlns:a16="http://schemas.microsoft.com/office/drawing/2014/main" id="{58FD2A15-B272-4899-96BA-0EC6551450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6" name="Text Box 44">
              <a:extLst>
                <a:ext uri="{FF2B5EF4-FFF2-40B4-BE49-F238E27FC236}">
                  <a16:creationId xmlns:a16="http://schemas.microsoft.com/office/drawing/2014/main" id="{191BEA16-9E02-4EC3-B16C-7C03EF4E5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57" name="Text Box 45">
              <a:extLst>
                <a:ext uri="{FF2B5EF4-FFF2-40B4-BE49-F238E27FC236}">
                  <a16:creationId xmlns:a16="http://schemas.microsoft.com/office/drawing/2014/main" id="{FD450B9A-8245-4D73-93CF-2961BAD9D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14F2D6C-2EFD-4AEB-9ACB-00CEC5BB6A0D}"/>
                </a:ext>
              </a:extLst>
            </p:cNvPr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67AA90F-CD0C-410D-B665-725147FBE3BE}"/>
                  </a:ext>
                </a:extLst>
              </p:cNvPr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40BF3663-884D-4C1E-97CD-365A32F34716}"/>
                    </a:ext>
                  </a:extLst>
                </p:cNvPr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4BDF8C3-78B6-4200-9D1E-712613AB962D}"/>
                    </a:ext>
                  </a:extLst>
                </p:cNvPr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0D92026C-210A-4F38-9D63-4195B56123D8}"/>
                    </a:ext>
                  </a:extLst>
                </p:cNvPr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46603A7-C845-430E-B35C-C2CF8DAFC8D9}"/>
                    </a:ext>
                  </a:extLst>
                </p:cNvPr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BA41C352-D294-46B7-9B0C-D39D1F459554}"/>
                    </a:ext>
                  </a:extLst>
                </p:cNvPr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E17A6677-7F05-47ED-BCD0-157952734E81}"/>
                    </a:ext>
                  </a:extLst>
                </p:cNvPr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9CBD4E9-BBAB-4668-A575-E5CA92681F4D}"/>
                    </a:ext>
                  </a:extLst>
                </p:cNvPr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A7268675-DEC6-47BE-BB7D-7540F2639602}"/>
                    </a:ext>
                  </a:extLst>
                </p:cNvPr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3A36FC4C-2465-458F-8B8B-ED58EC6E1737}"/>
                    </a:ext>
                  </a:extLst>
                </p:cNvPr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AF8F29B-9FE5-4EB1-B3BD-BE53E3E49D87}"/>
                    </a:ext>
                  </a:extLst>
                </p:cNvPr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44CFC118-9040-4143-BDA6-8A7965D85418}"/>
                    </a:ext>
                  </a:extLst>
                </p:cNvPr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Rectangle 24">
                <a:extLst>
                  <a:ext uri="{FF2B5EF4-FFF2-40B4-BE49-F238E27FC236}">
                    <a16:creationId xmlns:a16="http://schemas.microsoft.com/office/drawing/2014/main" id="{DD776D15-0FA9-4E81-9838-B9BA4FCEF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type</a:t>
                </a:r>
              </a:p>
            </p:txBody>
          </p:sp>
          <p:sp>
            <p:nvSpPr>
              <p:cNvPr id="61" name="Rectangle 25">
                <a:extLst>
                  <a:ext uri="{FF2B5EF4-FFF2-40B4-BE49-F238E27FC236}">
                    <a16:creationId xmlns:a16="http://schemas.microsoft.com/office/drawing/2014/main" id="{9F968B45-84EB-4474-B8A7-FD8E4215BC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from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62" name="Rectangle 26">
                <a:extLst>
                  <a:ext uri="{FF2B5EF4-FFF2-40B4-BE49-F238E27FC236}">
                    <a16:creationId xmlns:a16="http://schemas.microsoft.com/office/drawing/2014/main" id="{7F1DA848-1F5D-431E-B899-738CE1D50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subtype</a:t>
                </a:r>
              </a:p>
            </p:txBody>
          </p:sp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3D02871D-9302-4CB6-9438-8FBE939B73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to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AP</a:t>
                </a:r>
              </a:p>
            </p:txBody>
          </p:sp>
          <p:sp>
            <p:nvSpPr>
              <p:cNvPr id="64" name="Rectangle 28">
                <a:extLst>
                  <a:ext uri="{FF2B5EF4-FFF2-40B4-BE49-F238E27FC236}">
                    <a16:creationId xmlns:a16="http://schemas.microsoft.com/office/drawing/2014/main" id="{2B06BE6B-E54D-43E9-85B7-9DA75C19C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 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frag</a:t>
                </a:r>
              </a:p>
            </p:txBody>
          </p:sp>
          <p:sp>
            <p:nvSpPr>
              <p:cNvPr id="65" name="Rectangle 29">
                <a:extLst>
                  <a:ext uri="{FF2B5EF4-FFF2-40B4-BE49-F238E27FC236}">
                    <a16:creationId xmlns:a16="http://schemas.microsoft.com/office/drawing/2014/main" id="{807280A1-1230-44F0-828E-E82705639A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WEP</a:t>
                </a:r>
              </a:p>
            </p:txBody>
          </p: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CF9DD8A1-55FE-43CE-A20F-C2F513CF1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more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data</a:t>
                </a:r>
              </a:p>
            </p:txBody>
          </p:sp>
          <p:sp>
            <p:nvSpPr>
              <p:cNvPr id="67" name="Rectangle 31">
                <a:extLst>
                  <a:ext uri="{FF2B5EF4-FFF2-40B4-BE49-F238E27FC236}">
                    <a16:creationId xmlns:a16="http://schemas.microsoft.com/office/drawing/2014/main" id="{75837BFF-E28A-4578-9D29-0EF19959A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power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mgt</a:t>
                </a:r>
              </a:p>
            </p:txBody>
          </p:sp>
          <p:sp>
            <p:nvSpPr>
              <p:cNvPr id="68" name="Rectangle 32">
                <a:extLst>
                  <a:ext uri="{FF2B5EF4-FFF2-40B4-BE49-F238E27FC236}">
                    <a16:creationId xmlns:a16="http://schemas.microsoft.com/office/drawing/2014/main" id="{198D1121-04DD-41DD-83EC-7F28882C1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retry</a:t>
                </a:r>
              </a:p>
            </p:txBody>
          </p:sp>
          <p:sp>
            <p:nvSpPr>
              <p:cNvPr id="69" name="Rectangle 33">
                <a:extLst>
                  <a:ext uri="{FF2B5EF4-FFF2-40B4-BE49-F238E27FC236}">
                    <a16:creationId xmlns:a16="http://schemas.microsoft.com/office/drawing/2014/main" id="{F5230852-8FAE-42F3-970C-225847247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rsvd</a:t>
                </a:r>
              </a:p>
            </p:txBody>
          </p:sp>
          <p:sp>
            <p:nvSpPr>
              <p:cNvPr id="70" name="Rectangle 34">
                <a:extLst>
                  <a:ext uri="{FF2B5EF4-FFF2-40B4-BE49-F238E27FC236}">
                    <a16:creationId xmlns:a16="http://schemas.microsoft.com/office/drawing/2014/main" id="{B95F49BE-F9DD-4746-ABE3-80D5636EA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protocol</a:t>
                </a: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version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52561A3-5EB4-4415-B864-0885AD525380}"/>
              </a:ext>
            </a:extLst>
          </p:cNvPr>
          <p:cNvGrpSpPr/>
          <p:nvPr/>
        </p:nvGrpSpPr>
        <p:grpSpPr>
          <a:xfrm>
            <a:off x="1744949" y="5444836"/>
            <a:ext cx="4794394" cy="820183"/>
            <a:chOff x="3033424" y="5444836"/>
            <a:chExt cx="4794394" cy="820183"/>
          </a:xfrm>
        </p:grpSpPr>
        <p:sp>
          <p:nvSpPr>
            <p:cNvPr id="83" name="Text Box 54">
              <a:extLst>
                <a:ext uri="{FF2B5EF4-FFF2-40B4-BE49-F238E27FC236}">
                  <a16:creationId xmlns:a16="http://schemas.microsoft.com/office/drawing/2014/main" id="{59E5123C-24C8-4050-8BC1-EA0D40E1E9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frame type (RTS, CTS, ACK, data)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32305B6-219F-4FCF-AF83-FDBE402CEC28}"/>
                </a:ext>
              </a:extLst>
            </p:cNvPr>
            <p:cNvCxnSpPr/>
            <p:nvPr/>
          </p:nvCxnSpPr>
          <p:spPr>
            <a:xfrm>
              <a:off x="3172690" y="5444836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1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12F1B29-9721-45CA-81AB-D520A6B8FC5B}"/>
              </a:ext>
            </a:extLst>
          </p:cNvPr>
          <p:cNvSpPr/>
          <p:nvPr/>
        </p:nvSpPr>
        <p:spPr>
          <a:xfrm>
            <a:off x="393111" y="713638"/>
            <a:ext cx="4842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802.11: mobility within same subnet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6CD424-0460-4FA9-809D-327BE8628E94}"/>
              </a:ext>
            </a:extLst>
          </p:cNvPr>
          <p:cNvCxnSpPr/>
          <p:nvPr/>
        </p:nvCxnSpPr>
        <p:spPr>
          <a:xfrm>
            <a:off x="7883228" y="2105892"/>
            <a:ext cx="0" cy="914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94">
            <a:extLst>
              <a:ext uri="{FF2B5EF4-FFF2-40B4-BE49-F238E27FC236}">
                <a16:creationId xmlns:a16="http://schemas.microsoft.com/office/drawing/2014/main" id="{AE2C3C72-4C07-40D1-9C5E-D56317CC3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54" y="1699639"/>
            <a:ext cx="6276109" cy="14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kern="0" dirty="0">
                <a:cs typeface="+mn-cs"/>
              </a:rPr>
              <a:t>H1 remains in same IP subnet: IP address can remain same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B04996EA-A1B3-410D-B5A7-7C6AA0BAB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608" y="3373729"/>
            <a:ext cx="2154237" cy="2093912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Oval 38">
            <a:extLst>
              <a:ext uri="{FF2B5EF4-FFF2-40B4-BE49-F238E27FC236}">
                <a16:creationId xmlns:a16="http://schemas.microsoft.com/office/drawing/2014/main" id="{DDF58EEF-4781-45FF-903D-89457D419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9045" y="3435641"/>
            <a:ext cx="2278063" cy="2051050"/>
          </a:xfrm>
          <a:prstGeom prst="ellipse">
            <a:avLst/>
          </a:prstGeom>
          <a:solidFill>
            <a:srgbClr val="9AE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1" name="Line 59">
            <a:extLst>
              <a:ext uri="{FF2B5EF4-FFF2-40B4-BE49-F238E27FC236}">
                <a16:creationId xmlns:a16="http://schemas.microsoft.com/office/drawing/2014/main" id="{AECFA5EF-9A81-43AF-AAF0-EEF1F1668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8358" y="4419891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" name="Line 60">
            <a:extLst>
              <a:ext uri="{FF2B5EF4-FFF2-40B4-BE49-F238E27FC236}">
                <a16:creationId xmlns:a16="http://schemas.microsoft.com/office/drawing/2014/main" id="{263833B8-ED68-4A9C-89C8-7465678CCA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0995" y="432305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Line 61">
            <a:extLst>
              <a:ext uri="{FF2B5EF4-FFF2-40B4-BE49-F238E27FC236}">
                <a16:creationId xmlns:a16="http://schemas.microsoft.com/office/drawing/2014/main" id="{82C65B2E-7E34-408B-A17F-EFAD3BC287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5283" y="439925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Line 62">
            <a:extLst>
              <a:ext uri="{FF2B5EF4-FFF2-40B4-BE49-F238E27FC236}">
                <a16:creationId xmlns:a16="http://schemas.microsoft.com/office/drawing/2014/main" id="{53A121A9-2184-4980-97CB-25C2045F65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48133" y="446592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" name="Group 356">
            <a:extLst>
              <a:ext uri="{FF2B5EF4-FFF2-40B4-BE49-F238E27FC236}">
                <a16:creationId xmlns:a16="http://schemas.microsoft.com/office/drawing/2014/main" id="{3DAC2C44-7A03-4ADE-94C4-6200A61B9E09}"/>
              </a:ext>
            </a:extLst>
          </p:cNvPr>
          <p:cNvGrpSpPr>
            <a:grpSpLocks/>
          </p:cNvGrpSpPr>
          <p:nvPr/>
        </p:nvGrpSpPr>
        <p:grpSpPr bwMode="auto">
          <a:xfrm>
            <a:off x="9391208" y="3861091"/>
            <a:ext cx="333375" cy="369888"/>
            <a:chOff x="313" y="1497"/>
            <a:chExt cx="1152" cy="1014"/>
          </a:xfrm>
        </p:grpSpPr>
        <p:pic>
          <p:nvPicPr>
            <p:cNvPr id="16" name="Picture 354" descr="laptop_stylized_small">
              <a:extLst>
                <a:ext uri="{FF2B5EF4-FFF2-40B4-BE49-F238E27FC236}">
                  <a16:creationId xmlns:a16="http://schemas.microsoft.com/office/drawing/2014/main" id="{9ECB48F4-F6E5-4A8F-9DEC-4242AD06A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55" descr="antenna_stylized">
              <a:extLst>
                <a:ext uri="{FF2B5EF4-FFF2-40B4-BE49-F238E27FC236}">
                  <a16:creationId xmlns:a16="http://schemas.microsoft.com/office/drawing/2014/main" id="{9EBAC5FD-46E0-451B-B52D-A8930B63ED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403">
            <a:extLst>
              <a:ext uri="{FF2B5EF4-FFF2-40B4-BE49-F238E27FC236}">
                <a16:creationId xmlns:a16="http://schemas.microsoft.com/office/drawing/2014/main" id="{E40FA4B4-6BB9-492F-BEFD-222DD2C4F5EC}"/>
              </a:ext>
            </a:extLst>
          </p:cNvPr>
          <p:cNvGrpSpPr>
            <a:grpSpLocks/>
          </p:cNvGrpSpPr>
          <p:nvPr/>
        </p:nvGrpSpPr>
        <p:grpSpPr bwMode="auto">
          <a:xfrm>
            <a:off x="6354320" y="4350041"/>
            <a:ext cx="525463" cy="392113"/>
            <a:chOff x="2751" y="1851"/>
            <a:chExt cx="462" cy="478"/>
          </a:xfrm>
        </p:grpSpPr>
        <p:pic>
          <p:nvPicPr>
            <p:cNvPr id="19" name="Picture 364" descr="iphone_stylized_small">
              <a:extLst>
                <a:ext uri="{FF2B5EF4-FFF2-40B4-BE49-F238E27FC236}">
                  <a16:creationId xmlns:a16="http://schemas.microsoft.com/office/drawing/2014/main" id="{B7ECF613-15DB-43F6-A517-5E18E840C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02" descr="antenna_radiation_stylized">
              <a:extLst>
                <a:ext uri="{FF2B5EF4-FFF2-40B4-BE49-F238E27FC236}">
                  <a16:creationId xmlns:a16="http://schemas.microsoft.com/office/drawing/2014/main" id="{B5A7F3D1-ECA8-484C-935E-724CCEB76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356">
            <a:extLst>
              <a:ext uri="{FF2B5EF4-FFF2-40B4-BE49-F238E27FC236}">
                <a16:creationId xmlns:a16="http://schemas.microsoft.com/office/drawing/2014/main" id="{23B2C01F-2F00-4297-8978-99DD7CEF56B6}"/>
              </a:ext>
            </a:extLst>
          </p:cNvPr>
          <p:cNvGrpSpPr>
            <a:grpSpLocks/>
          </p:cNvGrpSpPr>
          <p:nvPr/>
        </p:nvGrpSpPr>
        <p:grpSpPr bwMode="auto">
          <a:xfrm>
            <a:off x="8730808" y="4786604"/>
            <a:ext cx="363537" cy="338137"/>
            <a:chOff x="313" y="1497"/>
            <a:chExt cx="1152" cy="1014"/>
          </a:xfrm>
        </p:grpSpPr>
        <p:pic>
          <p:nvPicPr>
            <p:cNvPr id="22" name="Picture 354" descr="laptop_stylized_small">
              <a:extLst>
                <a:ext uri="{FF2B5EF4-FFF2-40B4-BE49-F238E27FC236}">
                  <a16:creationId xmlns:a16="http://schemas.microsoft.com/office/drawing/2014/main" id="{EE44A91A-DA60-4976-B710-7E4D00E747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55" descr="antenna_stylized">
              <a:extLst>
                <a:ext uri="{FF2B5EF4-FFF2-40B4-BE49-F238E27FC236}">
                  <a16:creationId xmlns:a16="http://schemas.microsoft.com/office/drawing/2014/main" id="{F7F28A22-F90F-4174-BAE1-8FC05965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356">
            <a:extLst>
              <a:ext uri="{FF2B5EF4-FFF2-40B4-BE49-F238E27FC236}">
                <a16:creationId xmlns:a16="http://schemas.microsoft.com/office/drawing/2014/main" id="{32F77C49-A578-4E15-A76B-3B7D15BD1697}"/>
              </a:ext>
            </a:extLst>
          </p:cNvPr>
          <p:cNvGrpSpPr>
            <a:grpSpLocks/>
          </p:cNvGrpSpPr>
          <p:nvPr/>
        </p:nvGrpSpPr>
        <p:grpSpPr bwMode="auto">
          <a:xfrm>
            <a:off x="7502083" y="4807241"/>
            <a:ext cx="376237" cy="347663"/>
            <a:chOff x="313" y="1497"/>
            <a:chExt cx="1152" cy="1014"/>
          </a:xfrm>
        </p:grpSpPr>
        <p:pic>
          <p:nvPicPr>
            <p:cNvPr id="25" name="Picture 354" descr="laptop_stylized_small">
              <a:extLst>
                <a:ext uri="{FF2B5EF4-FFF2-40B4-BE49-F238E27FC236}">
                  <a16:creationId xmlns:a16="http://schemas.microsoft.com/office/drawing/2014/main" id="{3EBD333B-8DBF-4CD9-8892-89A28141F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55" descr="antenna_stylized">
              <a:extLst>
                <a:ext uri="{FF2B5EF4-FFF2-40B4-BE49-F238E27FC236}">
                  <a16:creationId xmlns:a16="http://schemas.microsoft.com/office/drawing/2014/main" id="{16567554-722C-42D3-B043-AD2F78873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356">
            <a:extLst>
              <a:ext uri="{FF2B5EF4-FFF2-40B4-BE49-F238E27FC236}">
                <a16:creationId xmlns:a16="http://schemas.microsoft.com/office/drawing/2014/main" id="{34847FF4-96DD-4E17-B2D0-376B646AC11B}"/>
              </a:ext>
            </a:extLst>
          </p:cNvPr>
          <p:cNvGrpSpPr>
            <a:grpSpLocks/>
          </p:cNvGrpSpPr>
          <p:nvPr/>
        </p:nvGrpSpPr>
        <p:grpSpPr bwMode="auto">
          <a:xfrm>
            <a:off x="6779770" y="4826291"/>
            <a:ext cx="384175" cy="438150"/>
            <a:chOff x="313" y="1497"/>
            <a:chExt cx="1152" cy="1014"/>
          </a:xfrm>
        </p:grpSpPr>
        <p:pic>
          <p:nvPicPr>
            <p:cNvPr id="28" name="Picture 354" descr="laptop_stylized_small">
              <a:extLst>
                <a:ext uri="{FF2B5EF4-FFF2-40B4-BE49-F238E27FC236}">
                  <a16:creationId xmlns:a16="http://schemas.microsoft.com/office/drawing/2014/main" id="{BF70599B-515C-4327-B5C2-4B3C496D9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355" descr="antenna_stylized">
              <a:extLst>
                <a:ext uri="{FF2B5EF4-FFF2-40B4-BE49-F238E27FC236}">
                  <a16:creationId xmlns:a16="http://schemas.microsoft.com/office/drawing/2014/main" id="{EC64CDFB-4817-480D-A4E7-E8DB96A3EB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Group 403">
            <a:extLst>
              <a:ext uri="{FF2B5EF4-FFF2-40B4-BE49-F238E27FC236}">
                <a16:creationId xmlns:a16="http://schemas.microsoft.com/office/drawing/2014/main" id="{67E67E5C-5916-4635-9B19-37F2927613E9}"/>
              </a:ext>
            </a:extLst>
          </p:cNvPr>
          <p:cNvGrpSpPr>
            <a:grpSpLocks/>
          </p:cNvGrpSpPr>
          <p:nvPr/>
        </p:nvGrpSpPr>
        <p:grpSpPr bwMode="auto">
          <a:xfrm>
            <a:off x="6678170" y="3669004"/>
            <a:ext cx="487363" cy="401637"/>
            <a:chOff x="2751" y="1851"/>
            <a:chExt cx="462" cy="478"/>
          </a:xfrm>
        </p:grpSpPr>
        <p:pic>
          <p:nvPicPr>
            <p:cNvPr id="31" name="Picture 364" descr="iphone_stylized_small">
              <a:extLst>
                <a:ext uri="{FF2B5EF4-FFF2-40B4-BE49-F238E27FC236}">
                  <a16:creationId xmlns:a16="http://schemas.microsoft.com/office/drawing/2014/main" id="{24502F52-ACD4-4C0E-8CCE-3A3D920C4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02" descr="antenna_radiation_stylized">
              <a:extLst>
                <a:ext uri="{FF2B5EF4-FFF2-40B4-BE49-F238E27FC236}">
                  <a16:creationId xmlns:a16="http://schemas.microsoft.com/office/drawing/2014/main" id="{57E5941C-3078-43DF-9875-6138B6A20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403">
            <a:extLst>
              <a:ext uri="{FF2B5EF4-FFF2-40B4-BE49-F238E27FC236}">
                <a16:creationId xmlns:a16="http://schemas.microsoft.com/office/drawing/2014/main" id="{759D71D9-14B9-4DC3-8638-CE9ECD37D285}"/>
              </a:ext>
            </a:extLst>
          </p:cNvPr>
          <p:cNvGrpSpPr>
            <a:grpSpLocks/>
          </p:cNvGrpSpPr>
          <p:nvPr/>
        </p:nvGrpSpPr>
        <p:grpSpPr bwMode="auto">
          <a:xfrm>
            <a:off x="9238808" y="4329404"/>
            <a:ext cx="527050" cy="392112"/>
            <a:chOff x="2751" y="1851"/>
            <a:chExt cx="462" cy="478"/>
          </a:xfrm>
        </p:grpSpPr>
        <p:pic>
          <p:nvPicPr>
            <p:cNvPr id="34" name="Picture 364" descr="iphone_stylized_small">
              <a:extLst>
                <a:ext uri="{FF2B5EF4-FFF2-40B4-BE49-F238E27FC236}">
                  <a16:creationId xmlns:a16="http://schemas.microsoft.com/office/drawing/2014/main" id="{969D9E69-6288-4F72-B55A-EBA9B6703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02" descr="antenna_radiation_stylized">
              <a:extLst>
                <a:ext uri="{FF2B5EF4-FFF2-40B4-BE49-F238E27FC236}">
                  <a16:creationId xmlns:a16="http://schemas.microsoft.com/office/drawing/2014/main" id="{5FFECE87-5DD1-4787-85AE-5E1EB652F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Group 356">
            <a:extLst>
              <a:ext uri="{FF2B5EF4-FFF2-40B4-BE49-F238E27FC236}">
                <a16:creationId xmlns:a16="http://schemas.microsoft.com/office/drawing/2014/main" id="{0610D5B6-2EBC-469A-AC6C-77C092121B3D}"/>
              </a:ext>
            </a:extLst>
          </p:cNvPr>
          <p:cNvGrpSpPr>
            <a:grpSpLocks/>
          </p:cNvGrpSpPr>
          <p:nvPr/>
        </p:nvGrpSpPr>
        <p:grpSpPr bwMode="auto">
          <a:xfrm>
            <a:off x="7806883" y="4186529"/>
            <a:ext cx="376237" cy="349250"/>
            <a:chOff x="313" y="1497"/>
            <a:chExt cx="1152" cy="1014"/>
          </a:xfrm>
        </p:grpSpPr>
        <p:pic>
          <p:nvPicPr>
            <p:cNvPr id="37" name="Picture 354" descr="laptop_stylized_small">
              <a:extLst>
                <a:ext uri="{FF2B5EF4-FFF2-40B4-BE49-F238E27FC236}">
                  <a16:creationId xmlns:a16="http://schemas.microsoft.com/office/drawing/2014/main" id="{3A356883-EDE1-4448-9480-7A0529464F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55" descr="antenna_stylized">
              <a:extLst>
                <a:ext uri="{FF2B5EF4-FFF2-40B4-BE49-F238E27FC236}">
                  <a16:creationId xmlns:a16="http://schemas.microsoft.com/office/drawing/2014/main" id="{B76200AC-0814-49A3-AC26-B1C4281B6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361">
            <a:extLst>
              <a:ext uri="{FF2B5EF4-FFF2-40B4-BE49-F238E27FC236}">
                <a16:creationId xmlns:a16="http://schemas.microsoft.com/office/drawing/2014/main" id="{B2D959DE-7591-4DCC-A0DD-677913D98283}"/>
              </a:ext>
            </a:extLst>
          </p:cNvPr>
          <p:cNvGrpSpPr>
            <a:grpSpLocks/>
          </p:cNvGrpSpPr>
          <p:nvPr/>
        </p:nvGrpSpPr>
        <p:grpSpPr bwMode="auto">
          <a:xfrm>
            <a:off x="6902008" y="4003966"/>
            <a:ext cx="762000" cy="663575"/>
            <a:chOff x="2967" y="478"/>
            <a:chExt cx="788" cy="625"/>
          </a:xfrm>
        </p:grpSpPr>
        <p:pic>
          <p:nvPicPr>
            <p:cNvPr id="40" name="Picture 358" descr="access_point_stylized_small">
              <a:extLst>
                <a:ext uri="{FF2B5EF4-FFF2-40B4-BE49-F238E27FC236}">
                  <a16:creationId xmlns:a16="http://schemas.microsoft.com/office/drawing/2014/main" id="{FF6C2061-509B-44DD-8BF4-78B89EAAC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60" descr="antenna_radiation_stylized">
              <a:extLst>
                <a:ext uri="{FF2B5EF4-FFF2-40B4-BE49-F238E27FC236}">
                  <a16:creationId xmlns:a16="http://schemas.microsoft.com/office/drawing/2014/main" id="{93305FB7-98EC-4D9F-B408-20F910925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361">
            <a:extLst>
              <a:ext uri="{FF2B5EF4-FFF2-40B4-BE49-F238E27FC236}">
                <a16:creationId xmlns:a16="http://schemas.microsoft.com/office/drawing/2014/main" id="{F75FAFC4-229A-4DD3-AA2E-D0DF3DA54160}"/>
              </a:ext>
            </a:extLst>
          </p:cNvPr>
          <p:cNvGrpSpPr>
            <a:grpSpLocks/>
          </p:cNvGrpSpPr>
          <p:nvPr/>
        </p:nvGrpSpPr>
        <p:grpSpPr bwMode="auto">
          <a:xfrm>
            <a:off x="8538720" y="4024604"/>
            <a:ext cx="762000" cy="661987"/>
            <a:chOff x="2967" y="478"/>
            <a:chExt cx="788" cy="625"/>
          </a:xfrm>
        </p:grpSpPr>
        <p:pic>
          <p:nvPicPr>
            <p:cNvPr id="43" name="Picture 358" descr="access_point_stylized_small">
              <a:extLst>
                <a:ext uri="{FF2B5EF4-FFF2-40B4-BE49-F238E27FC236}">
                  <a16:creationId xmlns:a16="http://schemas.microsoft.com/office/drawing/2014/main" id="{CBF7DAC2-E6B9-4B21-BC6B-007E2232F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60" descr="antenna_radiation_stylized">
              <a:extLst>
                <a:ext uri="{FF2B5EF4-FFF2-40B4-BE49-F238E27FC236}">
                  <a16:creationId xmlns:a16="http://schemas.microsoft.com/office/drawing/2014/main" id="{35FA5485-7D6D-488C-B618-6C1D40F3F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5" name="Text Box 18">
            <a:extLst>
              <a:ext uri="{FF2B5EF4-FFF2-40B4-BE49-F238E27FC236}">
                <a16:creationId xmlns:a16="http://schemas.microsoft.com/office/drawing/2014/main" id="{C62CFFF9-5D74-464E-AE1A-F805F08A7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5208" y="5088229"/>
            <a:ext cx="44608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H1</a:t>
            </a:r>
          </a:p>
        </p:txBody>
      </p:sp>
      <p:sp>
        <p:nvSpPr>
          <p:cNvPr id="46" name="Text Box 20">
            <a:extLst>
              <a:ext uri="{FF2B5EF4-FFF2-40B4-BE49-F238E27FC236}">
                <a16:creationId xmlns:a16="http://schemas.microsoft.com/office/drawing/2014/main" id="{B502D9B7-265C-4D22-859C-70B8C2AEC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045" y="5081879"/>
            <a:ext cx="766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BBS 2</a:t>
            </a:r>
          </a:p>
        </p:txBody>
      </p:sp>
      <p:sp>
        <p:nvSpPr>
          <p:cNvPr id="47" name="Text Box 20">
            <a:extLst>
              <a:ext uri="{FF2B5EF4-FFF2-40B4-BE49-F238E27FC236}">
                <a16:creationId xmlns:a16="http://schemas.microsoft.com/office/drawing/2014/main" id="{0AF1CC6D-FD2F-444B-9E50-236A1F137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720" y="5183479"/>
            <a:ext cx="7667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cs typeface="Arial" charset="0"/>
              </a:rPr>
              <a:t>BBS 1</a:t>
            </a:r>
          </a:p>
        </p:txBody>
      </p:sp>
      <p:sp>
        <p:nvSpPr>
          <p:cNvPr id="48" name="Line 13">
            <a:extLst>
              <a:ext uri="{FF2B5EF4-FFF2-40B4-BE49-F238E27FC236}">
                <a16:creationId xmlns:a16="http://schemas.microsoft.com/office/drawing/2014/main" id="{560D8DCA-FED9-44F5-872E-F671052FE1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16433" y="3191166"/>
            <a:ext cx="744537" cy="1168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13">
            <a:extLst>
              <a:ext uri="{FF2B5EF4-FFF2-40B4-BE49-F238E27FC236}">
                <a16:creationId xmlns:a16="http://schemas.microsoft.com/office/drawing/2014/main" id="{4F40E9CF-F548-4FB1-83FF-8390B3BF372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0295" y="3211804"/>
            <a:ext cx="657225" cy="11382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Rectangle 94">
            <a:extLst>
              <a:ext uri="{FF2B5EF4-FFF2-40B4-BE49-F238E27FC236}">
                <a16:creationId xmlns:a16="http://schemas.microsoft.com/office/drawing/2014/main" id="{35535E9E-9593-4ED7-AC51-AAD17DF04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55" y="2697166"/>
            <a:ext cx="6276108" cy="90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ts val="3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kern="0" dirty="0">
                <a:cs typeface="+mn-cs"/>
              </a:rPr>
              <a:t>switch: which AP is associated with H1?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D7589D0-C173-47BA-BCC4-D17B7B029CA1}"/>
              </a:ext>
            </a:extLst>
          </p:cNvPr>
          <p:cNvGrpSpPr/>
          <p:nvPr/>
        </p:nvGrpSpPr>
        <p:grpSpPr>
          <a:xfrm>
            <a:off x="7526478" y="1925203"/>
            <a:ext cx="744676" cy="388508"/>
            <a:chOff x="7493876" y="2774731"/>
            <a:chExt cx="1481958" cy="894622"/>
          </a:xfrm>
        </p:grpSpPr>
        <p:sp>
          <p:nvSpPr>
            <p:cNvPr id="52" name="Freeform 242">
              <a:extLst>
                <a:ext uri="{FF2B5EF4-FFF2-40B4-BE49-F238E27FC236}">
                  <a16:creationId xmlns:a16="http://schemas.microsoft.com/office/drawing/2014/main" id="{8D96FAC5-531A-4ADD-A862-0D189D02924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C04BDD1-1EEC-4944-AF03-FC6567B3C15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20855A7-62D6-4CBE-91D3-F36C97DB3A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" name="Freeform 245">
                <a:extLst>
                  <a:ext uri="{FF2B5EF4-FFF2-40B4-BE49-F238E27FC236}">
                    <a16:creationId xmlns:a16="http://schemas.microsoft.com/office/drawing/2014/main" id="{6220F08B-19A1-4398-8824-CF1203CF965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 246">
                <a:extLst>
                  <a:ext uri="{FF2B5EF4-FFF2-40B4-BE49-F238E27FC236}">
                    <a16:creationId xmlns:a16="http://schemas.microsoft.com/office/drawing/2014/main" id="{36C389EB-320A-4FA3-A012-6D616A6818E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 247">
                <a:extLst>
                  <a:ext uri="{FF2B5EF4-FFF2-40B4-BE49-F238E27FC236}">
                    <a16:creationId xmlns:a16="http://schemas.microsoft.com/office/drawing/2014/main" id="{5DF15EC2-5667-4161-9E5E-F658C779AF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248">
                <a:extLst>
                  <a:ext uri="{FF2B5EF4-FFF2-40B4-BE49-F238E27FC236}">
                    <a16:creationId xmlns:a16="http://schemas.microsoft.com/office/drawing/2014/main" id="{4795B853-1A7C-416E-BAB1-EDFADF13FAF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5E38013-42D6-439A-9DA5-2EC94115877B}"/>
              </a:ext>
            </a:extLst>
          </p:cNvPr>
          <p:cNvGrpSpPr/>
          <p:nvPr/>
        </p:nvGrpSpPr>
        <p:grpSpPr>
          <a:xfrm>
            <a:off x="7535521" y="2921290"/>
            <a:ext cx="711278" cy="420709"/>
            <a:chOff x="3668110" y="2448910"/>
            <a:chExt cx="3794234" cy="216513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F61BA2D-D653-49F6-8F83-9DC865F31BB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285">
              <a:extLst>
                <a:ext uri="{FF2B5EF4-FFF2-40B4-BE49-F238E27FC236}">
                  <a16:creationId xmlns:a16="http://schemas.microsoft.com/office/drawing/2014/main" id="{752F6A72-29C4-4C45-A2B0-4F6C426F104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4DD5482-9FFB-472C-A2DD-BC85A0982D7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3" name="Freeform 287">
                <a:extLst>
                  <a:ext uri="{FF2B5EF4-FFF2-40B4-BE49-F238E27FC236}">
                    <a16:creationId xmlns:a16="http://schemas.microsoft.com/office/drawing/2014/main" id="{99555CBE-C86E-4203-909D-4F56FD01061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Freeform 288">
                <a:extLst>
                  <a:ext uri="{FF2B5EF4-FFF2-40B4-BE49-F238E27FC236}">
                    <a16:creationId xmlns:a16="http://schemas.microsoft.com/office/drawing/2014/main" id="{D50D646C-68F6-437E-8F9E-7EF7A043D82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Freeform 289">
                <a:extLst>
                  <a:ext uri="{FF2B5EF4-FFF2-40B4-BE49-F238E27FC236}">
                    <a16:creationId xmlns:a16="http://schemas.microsoft.com/office/drawing/2014/main" id="{EE991D6B-3877-4A52-AC56-8A552E2E3D3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 290">
                <a:extLst>
                  <a:ext uri="{FF2B5EF4-FFF2-40B4-BE49-F238E27FC236}">
                    <a16:creationId xmlns:a16="http://schemas.microsoft.com/office/drawing/2014/main" id="{F54A7DF3-F1F5-4248-9801-E7FE036687A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" name="Rectangle 94">
            <a:extLst>
              <a:ext uri="{FF2B5EF4-FFF2-40B4-BE49-F238E27FC236}">
                <a16:creationId xmlns:a16="http://schemas.microsoft.com/office/drawing/2014/main" id="{C26478B6-1984-4558-A320-F84F4E736A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83" y="3253370"/>
            <a:ext cx="5334000" cy="20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685800" lvl="1" indent="-228600">
              <a:lnSpc>
                <a:spcPct val="90000"/>
              </a:lnSpc>
              <a:spcBef>
                <a:spcPts val="600"/>
              </a:spcBef>
              <a:tabLst>
                <a:tab pos="746125" algn="l"/>
              </a:tabLst>
              <a:defRPr/>
            </a:pPr>
            <a:r>
              <a:rPr lang="en-US" kern="0" dirty="0"/>
              <a:t>self-learning (Ch. 6): switch will see frame from H1 and “remember” which switch port can be used to reach H1</a:t>
            </a:r>
          </a:p>
        </p:txBody>
      </p:sp>
    </p:spTree>
    <p:extLst>
      <p:ext uri="{BB962C8B-B14F-4D97-AF65-F5344CB8AC3E}">
        <p14:creationId xmlns:p14="http://schemas.microsoft.com/office/powerpoint/2010/main" val="43779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61BC3-0976-4D09-811B-121004990B6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Suggested Readings</a:t>
            </a:r>
          </a:p>
        </p:txBody>
      </p:sp>
      <p:pic>
        <p:nvPicPr>
          <p:cNvPr id="8" name="Google Shape;665;p70">
            <a:extLst>
              <a:ext uri="{FF2B5EF4-FFF2-40B4-BE49-F238E27FC236}">
                <a16:creationId xmlns:a16="http://schemas.microsoft.com/office/drawing/2014/main" id="{D007CB12-81A7-4E49-A256-301FD53C11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21A1A0D-D75E-43A2-BA70-B6643CE04B28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6453803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9599923-2513-4007-B62B-11DD720645B5}"/>
              </a:ext>
            </a:extLst>
          </p:cNvPr>
          <p:cNvSpPr txBox="1">
            <a:spLocks/>
          </p:cNvSpPr>
          <p:nvPr/>
        </p:nvSpPr>
        <p:spPr>
          <a:xfrm>
            <a:off x="185536" y="1456928"/>
            <a:ext cx="7182673" cy="2880347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400" dirty="0"/>
          </a:p>
          <a:p>
            <a:endParaRPr lang="en-US" sz="2400" dirty="0"/>
          </a:p>
          <a:p>
            <a:pPr marL="130175" indent="0">
              <a:buNone/>
            </a:pPr>
            <a:endParaRPr lang="en-US" sz="2400" dirty="0"/>
          </a:p>
          <a:p>
            <a:pPr marL="130175" indent="0">
              <a:buNone/>
            </a:pPr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470ADD-1B23-40DF-BDB5-FAD80DA8B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5" r="27837" b="36218"/>
          <a:stretch/>
        </p:blipFill>
        <p:spPr bwMode="auto">
          <a:xfrm>
            <a:off x="1799424" y="4769885"/>
            <a:ext cx="5842450" cy="14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82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sivaramane@pes.edu</a:t>
            </a:r>
            <a:endParaRPr lang="en-IN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03FCF-7A6F-4612-88F7-18437FC4F2ED}"/>
              </a:ext>
            </a:extLst>
          </p:cNvPr>
          <p:cNvSpPr/>
          <p:nvPr/>
        </p:nvSpPr>
        <p:spPr>
          <a:xfrm>
            <a:off x="5460537" y="457301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+91 80 6666 3333 Extn 834</a:t>
            </a:r>
            <a:endParaRPr lang="en-IN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111">
            <a:extLst>
              <a:ext uri="{FF2B5EF4-FFF2-40B4-BE49-F238E27FC236}">
                <a16:creationId xmlns:a16="http://schemas.microsoft.com/office/drawing/2014/main" id="{7F51B7E6-A68F-BE4A-979C-15563FEEBA73}"/>
              </a:ext>
            </a:extLst>
          </p:cNvPr>
          <p:cNvSpPr/>
          <p:nvPr/>
        </p:nvSpPr>
        <p:spPr>
          <a:xfrm>
            <a:off x="2093843" y="2862471"/>
            <a:ext cx="596348" cy="2902226"/>
          </a:xfrm>
          <a:custGeom>
            <a:avLst/>
            <a:gdLst>
              <a:gd name="connsiteX0" fmla="*/ 0 w 596348"/>
              <a:gd name="connsiteY0" fmla="*/ 0 h 2796209"/>
              <a:gd name="connsiteX1" fmla="*/ 0 w 596348"/>
              <a:gd name="connsiteY1" fmla="*/ 2796209 h 2796209"/>
              <a:gd name="connsiteX2" fmla="*/ 596348 w 596348"/>
              <a:gd name="connsiteY2" fmla="*/ 2796209 h 279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348" h="2796209">
                <a:moveTo>
                  <a:pt x="0" y="0"/>
                </a:moveTo>
                <a:lnTo>
                  <a:pt x="0" y="2796209"/>
                </a:lnTo>
                <a:lnTo>
                  <a:pt x="596348" y="2796209"/>
                </a:lnTo>
              </a:path>
            </a:pathLst>
          </a:custGeom>
          <a:noFill/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B317981B-FC40-9845-ACEA-8C6C14F5C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258" y="1455019"/>
            <a:ext cx="986955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EDC: error detection and correction bits (e.g., redundancy)</a:t>
            </a:r>
          </a:p>
          <a:p>
            <a:pPr>
              <a:defRPr/>
            </a:pPr>
            <a:r>
              <a:rPr lang="en-US" sz="2800" i="0" dirty="0">
                <a:latin typeface="+mn-lt"/>
                <a:cs typeface="+mn-cs"/>
              </a:rPr>
              <a:t>D:  data protected by error checking, may include header fields 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81B18EEE-2CFF-5B46-9EEA-5C1698303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1461" y="2988367"/>
            <a:ext cx="393125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latin typeface="+mn-lt"/>
                <a:cs typeface="+mn-cs"/>
              </a:rPr>
              <a:t>Error detection not 100% reliable!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protocol may miss some errors, but rarely</a:t>
            </a:r>
          </a:p>
          <a:p>
            <a:pPr marL="404813" lvl="1" indent="-287338"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larger EDC field yields better detection and correction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7F3614-B8B3-7B47-811B-B113DE71CD9C}"/>
              </a:ext>
            </a:extLst>
          </p:cNvPr>
          <p:cNvGrpSpPr/>
          <p:nvPr/>
        </p:nvGrpSpPr>
        <p:grpSpPr>
          <a:xfrm>
            <a:off x="1550505" y="3048001"/>
            <a:ext cx="1656522" cy="400110"/>
            <a:chOff x="437322" y="2637183"/>
            <a:chExt cx="1656522" cy="4001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B25B757-9F36-8547-AD5E-F5695EE4E0A3}"/>
                </a:ext>
              </a:extLst>
            </p:cNvPr>
            <p:cNvSpPr/>
            <p:nvPr/>
          </p:nvSpPr>
          <p:spPr>
            <a:xfrm>
              <a:off x="437322" y="2690191"/>
              <a:ext cx="1656522" cy="2915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86D0A8-FCC7-6B4C-9159-12132B3971BD}"/>
                </a:ext>
              </a:extLst>
            </p:cNvPr>
            <p:cNvSpPr txBox="1"/>
            <p:nvPr/>
          </p:nvSpPr>
          <p:spPr>
            <a:xfrm>
              <a:off x="675860" y="2637183"/>
              <a:ext cx="11805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datagram</a:t>
              </a:r>
              <a:endParaRPr lang="en-US" dirty="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2561F8A-1D0B-DE40-8B84-1CA6B5491E56}"/>
              </a:ext>
            </a:extLst>
          </p:cNvPr>
          <p:cNvGrpSpPr/>
          <p:nvPr/>
        </p:nvGrpSpPr>
        <p:grpSpPr>
          <a:xfrm>
            <a:off x="1567043" y="4446000"/>
            <a:ext cx="2325599" cy="862266"/>
            <a:chOff x="1567043" y="4446000"/>
            <a:chExt cx="2325599" cy="86226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1423F0-A1BA-FF4F-A8D3-75659E8A0BA4}"/>
                </a:ext>
              </a:extLst>
            </p:cNvPr>
            <p:cNvGrpSpPr/>
            <p:nvPr/>
          </p:nvGrpSpPr>
          <p:grpSpPr>
            <a:xfrm>
              <a:off x="1567043" y="4905756"/>
              <a:ext cx="2325599" cy="402510"/>
              <a:chOff x="1904400" y="5169547"/>
              <a:chExt cx="2325599" cy="40251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04CD8F-DCEE-174F-9DDC-16378D58D91B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402CF49-30A4-064E-AFB1-FC182192C60C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341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E71317C-4216-4C43-B388-15C367B65BB8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03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</a:t>
                </a:r>
                <a:endParaRPr lang="en-US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BCC57A-846B-9445-8EC5-198834858081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373B4EB-E4C9-6D47-8A33-AAF8C5FB5BC5}"/>
                </a:ext>
              </a:extLst>
            </p:cNvPr>
            <p:cNvGrpSpPr/>
            <p:nvPr/>
          </p:nvGrpSpPr>
          <p:grpSpPr>
            <a:xfrm>
              <a:off x="1571947" y="4446000"/>
              <a:ext cx="1645200" cy="400110"/>
              <a:chOff x="1897200" y="4446000"/>
              <a:chExt cx="1645200" cy="40011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30EFBDBE-EA98-A040-A650-F657EBD89B49}"/>
                  </a:ext>
                </a:extLst>
              </p:cNvPr>
              <p:cNvCxnSpPr/>
              <p:nvPr/>
            </p:nvCxnSpPr>
            <p:spPr>
              <a:xfrm>
                <a:off x="1897200" y="4665600"/>
                <a:ext cx="1638000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EEAD09-901F-734E-87E5-21A3AC7FEB6F}"/>
                  </a:ext>
                </a:extLst>
              </p:cNvPr>
              <p:cNvSpPr/>
              <p:nvPr/>
            </p:nvSpPr>
            <p:spPr>
              <a:xfrm>
                <a:off x="2098800" y="4636800"/>
                <a:ext cx="1245600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39C20D-EAD3-2B47-9B8D-073C1688C2E3}"/>
                  </a:ext>
                </a:extLst>
              </p:cNvPr>
              <p:cNvSpPr txBox="1"/>
              <p:nvPr/>
            </p:nvSpPr>
            <p:spPr>
              <a:xfrm>
                <a:off x="2088000" y="4446000"/>
                <a:ext cx="127881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 data bits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A25F4C-C4F2-1145-882F-8365320D7B57}"/>
                  </a:ext>
                </a:extLst>
              </p:cNvPr>
              <p:cNvCxnSpPr/>
              <p:nvPr/>
            </p:nvCxnSpPr>
            <p:spPr>
              <a:xfrm>
                <a:off x="3542400" y="45720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3742D6-A287-9242-A316-ACB86B5DE59A}"/>
                  </a:ext>
                </a:extLst>
              </p:cNvPr>
              <p:cNvCxnSpPr/>
              <p:nvPr/>
            </p:nvCxnSpPr>
            <p:spPr>
              <a:xfrm>
                <a:off x="1902000" y="4569600"/>
                <a:ext cx="0" cy="187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EAA84A3-6E3A-7849-BCAA-4977D967CF20}"/>
              </a:ext>
            </a:extLst>
          </p:cNvPr>
          <p:cNvGrpSpPr/>
          <p:nvPr/>
        </p:nvGrpSpPr>
        <p:grpSpPr>
          <a:xfrm>
            <a:off x="2714378" y="5528580"/>
            <a:ext cx="2679258" cy="434898"/>
            <a:chOff x="3244465" y="6071919"/>
            <a:chExt cx="2679258" cy="43489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E3893F-ACB5-AD40-A8E9-EAFB99935222}"/>
                </a:ext>
              </a:extLst>
            </p:cNvPr>
            <p:cNvGrpSpPr/>
            <p:nvPr/>
          </p:nvGrpSpPr>
          <p:grpSpPr>
            <a:xfrm>
              <a:off x="3244465" y="6071919"/>
              <a:ext cx="2679258" cy="434898"/>
              <a:chOff x="3244464" y="6071919"/>
              <a:chExt cx="2864787" cy="434898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08EC3E2-ECED-4F4A-AA94-8EC7D14E1C96}"/>
                  </a:ext>
                </a:extLst>
              </p:cNvPr>
              <p:cNvSpPr/>
              <p:nvPr/>
            </p:nvSpPr>
            <p:spPr>
              <a:xfrm>
                <a:off x="3320909" y="6071919"/>
                <a:ext cx="2711898" cy="434898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D0958D5-2A1C-BB4F-9037-EF68A07E340F}"/>
                  </a:ext>
                </a:extLst>
              </p:cNvPr>
              <p:cNvSpPr/>
              <p:nvPr/>
            </p:nvSpPr>
            <p:spPr>
              <a:xfrm>
                <a:off x="3244464" y="6071919"/>
                <a:ext cx="152890" cy="434896"/>
              </a:xfrm>
              <a:prstGeom prst="ellipse">
                <a:avLst/>
              </a:prstGeom>
              <a:solidFill>
                <a:srgbClr val="7ACCF4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8D02393-68D8-2B41-B21C-E454A7B124E0}"/>
                  </a:ext>
                </a:extLst>
              </p:cNvPr>
              <p:cNvSpPr/>
              <p:nvPr/>
            </p:nvSpPr>
            <p:spPr>
              <a:xfrm>
                <a:off x="5956361" y="6071919"/>
                <a:ext cx="152890" cy="434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0000">
                    <a:srgbClr val="7ACCF4"/>
                  </a:gs>
                </a:gsLst>
                <a:lin ang="16200000" scaled="0"/>
                <a:tileRect/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7898BB2-AD26-6D40-9691-3F368167B652}"/>
                  </a:ext>
                </a:extLst>
              </p:cNvPr>
              <p:cNvSpPr/>
              <p:nvPr/>
            </p:nvSpPr>
            <p:spPr>
              <a:xfrm>
                <a:off x="5752507" y="6071919"/>
                <a:ext cx="280299" cy="434896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</a:schemeClr>
                  </a:gs>
                  <a:gs pos="52000">
                    <a:srgbClr val="7ACCF4"/>
                  </a:gs>
                </a:gsLst>
                <a:lin ang="16200000" scaled="0"/>
              </a:gradFill>
              <a:ln w="63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3C8C1-772E-0A43-A380-E4B70DBD5FAE}"/>
                </a:ext>
              </a:extLst>
            </p:cNvPr>
            <p:cNvSpPr txBox="1"/>
            <p:nvPr/>
          </p:nvSpPr>
          <p:spPr>
            <a:xfrm>
              <a:off x="3568996" y="6078283"/>
              <a:ext cx="2137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i="1" dirty="0">
                  <a:latin typeface="Calibri" panose="020F0502020204030204"/>
                </a:rPr>
                <a:t>b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it-error prone link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6C5B5BB-AE5C-774A-A52D-9FA9A80A5C3B}"/>
              </a:ext>
            </a:extLst>
          </p:cNvPr>
          <p:cNvGrpSpPr/>
          <p:nvPr/>
        </p:nvGrpSpPr>
        <p:grpSpPr>
          <a:xfrm>
            <a:off x="4661425" y="4717774"/>
            <a:ext cx="2325599" cy="1033670"/>
            <a:chOff x="4661425" y="4717774"/>
            <a:chExt cx="2325599" cy="1033670"/>
          </a:xfrm>
        </p:grpSpPr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835B0D2-C006-D94E-8669-286F102B1A07}"/>
                </a:ext>
              </a:extLst>
            </p:cNvPr>
            <p:cNvSpPr/>
            <p:nvPr/>
          </p:nvSpPr>
          <p:spPr>
            <a:xfrm>
              <a:off x="5486400" y="4717774"/>
              <a:ext cx="238539" cy="1033670"/>
            </a:xfrm>
            <a:custGeom>
              <a:avLst/>
              <a:gdLst>
                <a:gd name="connsiteX0" fmla="*/ 0 w 238539"/>
                <a:gd name="connsiteY0" fmla="*/ 1033670 h 1033670"/>
                <a:gd name="connsiteX1" fmla="*/ 238539 w 238539"/>
                <a:gd name="connsiteY1" fmla="*/ 1033670 h 1033670"/>
                <a:gd name="connsiteX2" fmla="*/ 238539 w 238539"/>
                <a:gd name="connsiteY2" fmla="*/ 0 h 10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539" h="1033670">
                  <a:moveTo>
                    <a:pt x="0" y="1033670"/>
                  </a:moveTo>
                  <a:lnTo>
                    <a:pt x="238539" y="1033670"/>
                  </a:lnTo>
                  <a:lnTo>
                    <a:pt x="238539" y="0"/>
                  </a:lnTo>
                </a:path>
              </a:pathLst>
            </a:custGeom>
            <a:noFill/>
            <a:ln w="28575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6E86C6F-6BC6-244B-8ECE-6E6E56AD43C2}"/>
                </a:ext>
              </a:extLst>
            </p:cNvPr>
            <p:cNvGrpSpPr/>
            <p:nvPr/>
          </p:nvGrpSpPr>
          <p:grpSpPr>
            <a:xfrm>
              <a:off x="4661425" y="4890052"/>
              <a:ext cx="2325599" cy="402510"/>
              <a:chOff x="1904400" y="5169547"/>
              <a:chExt cx="2325599" cy="40251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E4A7AA7B-0175-DB46-B3C6-ACC0A348568C}"/>
                  </a:ext>
                </a:extLst>
              </p:cNvPr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3B62150-9929-094D-8252-E74930AA6ADF}"/>
                  </a:ext>
                </a:extLst>
              </p:cNvPr>
              <p:cNvSpPr txBox="1"/>
              <p:nvPr/>
            </p:nvSpPr>
            <p:spPr>
              <a:xfrm>
                <a:off x="2617147" y="5171947"/>
                <a:ext cx="4062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D’</a:t>
                </a:r>
                <a:endParaRPr lang="en-US" dirty="0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B04AB006-6F9E-2C4F-8C02-58009DF0B39D}"/>
                  </a:ext>
                </a:extLst>
              </p:cNvPr>
              <p:cNvSpPr txBox="1"/>
              <p:nvPr/>
            </p:nvSpPr>
            <p:spPr>
              <a:xfrm>
                <a:off x="3549850" y="5169547"/>
                <a:ext cx="6783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EDC’</a:t>
                </a:r>
                <a:endParaRPr lang="en-US" dirty="0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B0DF45A-EDEF-A04A-AC62-14DB9CE04992}"/>
                  </a:ext>
                </a:extLst>
              </p:cNvPr>
              <p:cNvCxnSpPr/>
              <p:nvPr/>
            </p:nvCxnSpPr>
            <p:spPr>
              <a:xfrm>
                <a:off x="3531600" y="5223600"/>
                <a:ext cx="0" cy="28800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7477719-8F6B-0B49-9CE6-E154E3E98AC3}"/>
              </a:ext>
            </a:extLst>
          </p:cNvPr>
          <p:cNvGrpSpPr/>
          <p:nvPr/>
        </p:nvGrpSpPr>
        <p:grpSpPr>
          <a:xfrm>
            <a:off x="4996068" y="3670851"/>
            <a:ext cx="2457775" cy="1037317"/>
            <a:chOff x="4996068" y="3670851"/>
            <a:chExt cx="2457775" cy="1037317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CD2F859-5B67-AD47-A017-0D9D677086AC}"/>
                </a:ext>
              </a:extLst>
            </p:cNvPr>
            <p:cNvGrpSpPr/>
            <p:nvPr/>
          </p:nvGrpSpPr>
          <p:grpSpPr>
            <a:xfrm>
              <a:off x="4996068" y="3670851"/>
              <a:ext cx="1431235" cy="1037317"/>
              <a:chOff x="6718851" y="5632173"/>
              <a:chExt cx="1431235" cy="1037317"/>
            </a:xfrm>
          </p:grpSpPr>
          <p:sp>
            <p:nvSpPr>
              <p:cNvPr id="122" name="Diamond 121">
                <a:extLst>
                  <a:ext uri="{FF2B5EF4-FFF2-40B4-BE49-F238E27FC236}">
                    <a16:creationId xmlns:a16="http://schemas.microsoft.com/office/drawing/2014/main" id="{77C3078E-D70D-1947-AB61-5F3F5BA57ECC}"/>
                  </a:ext>
                </a:extLst>
              </p:cNvPr>
              <p:cNvSpPr/>
              <p:nvPr/>
            </p:nvSpPr>
            <p:spPr>
              <a:xfrm>
                <a:off x="6718851" y="5632173"/>
                <a:ext cx="1431235" cy="993913"/>
              </a:xfrm>
              <a:prstGeom prst="diamond">
                <a:avLst/>
              </a:prstGeom>
              <a:solidFill>
                <a:schemeClr val="bg1"/>
              </a:solidFill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9534033-F306-E14B-A719-79E2267ED6B6}"/>
                  </a:ext>
                </a:extLst>
              </p:cNvPr>
              <p:cNvSpPr txBox="1"/>
              <p:nvPr/>
            </p:nvSpPr>
            <p:spPr>
              <a:xfrm>
                <a:off x="6932490" y="5737183"/>
                <a:ext cx="1007327" cy="9323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75000"/>
                  </a:lnSpc>
                </a:pPr>
                <a:r>
                  <a:rPr lang="en-US" dirty="0"/>
                  <a:t>all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bits in D’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OK</a:t>
                </a:r>
              </a:p>
              <a:p>
                <a:pPr algn="ctr">
                  <a:lnSpc>
                    <a:spcPct val="75000"/>
                  </a:lnSpc>
                </a:pPr>
                <a:r>
                  <a:rPr lang="en-US" dirty="0"/>
                  <a:t>?</a:t>
                </a: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021AD68-3E2D-D64B-A328-B57D61FCD5C4}"/>
                </a:ext>
              </a:extLst>
            </p:cNvPr>
            <p:cNvSpPr txBox="1"/>
            <p:nvPr/>
          </p:nvSpPr>
          <p:spPr>
            <a:xfrm>
              <a:off x="6440556" y="3843131"/>
              <a:ext cx="349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</a:t>
              </a:r>
              <a:endParaRPr 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B0E09AF-3DA9-004F-B45F-5B25A613D13D}"/>
                </a:ext>
              </a:extLst>
            </p:cNvPr>
            <p:cNvSpPr txBox="1"/>
            <p:nvPr/>
          </p:nvSpPr>
          <p:spPr>
            <a:xfrm>
              <a:off x="6380921" y="4207566"/>
              <a:ext cx="1072922" cy="4925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dirty="0"/>
                <a:t>detected </a:t>
              </a:r>
            </a:p>
            <a:p>
              <a:pPr>
                <a:lnSpc>
                  <a:spcPct val="70000"/>
                </a:lnSpc>
              </a:pPr>
              <a:r>
                <a:rPr lang="en-US" dirty="0"/>
                <a:t>error</a:t>
              </a:r>
              <a:endParaRPr lang="en-US" sz="1600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F01D339A-38B5-234B-AAEE-DB7358965F0D}"/>
                </a:ext>
              </a:extLst>
            </p:cNvPr>
            <p:cNvCxnSpPr/>
            <p:nvPr/>
          </p:nvCxnSpPr>
          <p:spPr>
            <a:xfrm>
              <a:off x="6440557" y="4161183"/>
              <a:ext cx="71561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7A71D88-0E4D-8640-B2F7-F9EA635D4AEB}"/>
              </a:ext>
            </a:extLst>
          </p:cNvPr>
          <p:cNvGrpSpPr/>
          <p:nvPr/>
        </p:nvGrpSpPr>
        <p:grpSpPr>
          <a:xfrm>
            <a:off x="4684642" y="2888974"/>
            <a:ext cx="1656522" cy="845626"/>
            <a:chOff x="4658138" y="2928730"/>
            <a:chExt cx="1656522" cy="845626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E464D525-07D1-0C4E-9322-3E346C68F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7808" y="3492294"/>
              <a:ext cx="176213" cy="193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E07FFAD-256D-DD4C-A8F2-98E5BA8111F5}"/>
                </a:ext>
              </a:extLst>
            </p:cNvPr>
            <p:cNvCxnSpPr/>
            <p:nvPr/>
          </p:nvCxnSpPr>
          <p:spPr>
            <a:xfrm flipV="1">
              <a:off x="5685182" y="2928730"/>
              <a:ext cx="0" cy="72887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7ACBF32-D0BC-034B-96C6-CAF273BAE74C}"/>
                </a:ext>
              </a:extLst>
            </p:cNvPr>
            <p:cNvSpPr txBox="1"/>
            <p:nvPr/>
          </p:nvSpPr>
          <p:spPr>
            <a:xfrm>
              <a:off x="4696239" y="3498575"/>
              <a:ext cx="1022524" cy="275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1600" dirty="0"/>
                <a:t>otherwise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FC1D4C-50F1-EC40-9F28-B36E987206D4}"/>
                </a:ext>
              </a:extLst>
            </p:cNvPr>
            <p:cNvGrpSpPr/>
            <p:nvPr/>
          </p:nvGrpSpPr>
          <p:grpSpPr>
            <a:xfrm>
              <a:off x="4658138" y="3028123"/>
              <a:ext cx="1656522" cy="400110"/>
              <a:chOff x="437322" y="2637183"/>
              <a:chExt cx="1656522" cy="40011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FD95C2-2A13-AB48-A445-E8C6B69B2D0C}"/>
                  </a:ext>
                </a:extLst>
              </p:cNvPr>
              <p:cNvSpPr/>
              <p:nvPr/>
            </p:nvSpPr>
            <p:spPr>
              <a:xfrm>
                <a:off x="437322" y="2690191"/>
                <a:ext cx="1656522" cy="291548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D69FDB-BEE6-4247-8A0A-7662AB11262C}"/>
                  </a:ext>
                </a:extLst>
              </p:cNvPr>
              <p:cNvSpPr txBox="1"/>
              <p:nvPr/>
            </p:nvSpPr>
            <p:spPr>
              <a:xfrm>
                <a:off x="675860" y="2637183"/>
                <a:ext cx="11805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datagram</a:t>
                </a:r>
                <a:endParaRPr lang="en-US" dirty="0"/>
              </a:p>
            </p:txBody>
          </p:sp>
        </p:grp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36159FFF-0583-4E7B-8832-AEE433A59B8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C9CB65-E79E-4043-ADDB-C948EB8D7B4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D2DE445-A232-42B4-8B08-2852A0B5E515}"/>
              </a:ext>
            </a:extLst>
          </p:cNvPr>
          <p:cNvSpPr/>
          <p:nvPr/>
        </p:nvSpPr>
        <p:spPr>
          <a:xfrm>
            <a:off x="393111" y="727493"/>
            <a:ext cx="2180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Error detection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42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ADA5D8B-73FB-4B18-8888-6FFAE53AD8C0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1C5BA8D-569D-42CA-AC92-9FDAE81292B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AFDEE76-2D38-4064-9F46-88C48FF54405}"/>
              </a:ext>
            </a:extLst>
          </p:cNvPr>
          <p:cNvSpPr/>
          <p:nvPr/>
        </p:nvSpPr>
        <p:spPr>
          <a:xfrm>
            <a:off x="393110" y="727493"/>
            <a:ext cx="3036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Parity checking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3" name="Text Box 4">
            <a:extLst>
              <a:ext uri="{FF2B5EF4-FFF2-40B4-BE49-F238E27FC236}">
                <a16:creationId xmlns:a16="http://schemas.microsoft.com/office/drawing/2014/main" id="{664083A6-9448-49A2-B716-81297EA23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965" y="1446771"/>
            <a:ext cx="3366673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single bit parity</a:t>
            </a:r>
            <a:r>
              <a:rPr lang="en-US" sz="2800" i="0" dirty="0">
                <a:solidFill>
                  <a:srgbClr val="CC0000"/>
                </a:solidFill>
                <a:latin typeface="+mn-lt"/>
                <a:cs typeface="+mn-cs"/>
              </a:rPr>
              <a:t>:</a:t>
            </a:r>
            <a:r>
              <a:rPr lang="en-US" sz="2800" b="1" i="0" dirty="0">
                <a:solidFill>
                  <a:srgbClr val="CC0000"/>
                </a:solidFill>
                <a:latin typeface="+mn-lt"/>
                <a:cs typeface="+mn-cs"/>
              </a:rPr>
              <a:t> </a:t>
            </a:r>
          </a:p>
          <a:p>
            <a:pPr marL="342900" indent="-225425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detect single bit errors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9FC6136-3535-4FCE-9714-0F82ADCC056D}"/>
              </a:ext>
            </a:extLst>
          </p:cNvPr>
          <p:cNvSpPr/>
          <p:nvPr/>
        </p:nvSpPr>
        <p:spPr>
          <a:xfrm>
            <a:off x="502527" y="2456015"/>
            <a:ext cx="2407444" cy="3821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DDB605-EC18-4FF3-A533-990BBD035A87}"/>
              </a:ext>
            </a:extLst>
          </p:cNvPr>
          <p:cNvSpPr txBox="1"/>
          <p:nvPr/>
        </p:nvSpPr>
        <p:spPr>
          <a:xfrm>
            <a:off x="541817" y="246315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0111000110101011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B868DD6C-EAB6-4035-880D-DB080DAB8F22}"/>
              </a:ext>
            </a:extLst>
          </p:cNvPr>
          <p:cNvCxnSpPr>
            <a:cxnSpLocks/>
          </p:cNvCxnSpPr>
          <p:nvPr/>
        </p:nvCxnSpPr>
        <p:spPr>
          <a:xfrm>
            <a:off x="482038" y="3074991"/>
            <a:ext cx="2077615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74163FD-01CD-466A-BFFE-E2863FF793A8}"/>
              </a:ext>
            </a:extLst>
          </p:cNvPr>
          <p:cNvCxnSpPr/>
          <p:nvPr/>
        </p:nvCxnSpPr>
        <p:spPr>
          <a:xfrm>
            <a:off x="2569430" y="2981391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588E4BF-6A26-488F-B432-1EBE493641E2}"/>
              </a:ext>
            </a:extLst>
          </p:cNvPr>
          <p:cNvCxnSpPr/>
          <p:nvPr/>
        </p:nvCxnSpPr>
        <p:spPr>
          <a:xfrm>
            <a:off x="488084" y="2978991"/>
            <a:ext cx="0" cy="18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3060418-13C7-4D6E-A32D-C04F56E13837}"/>
              </a:ext>
            </a:extLst>
          </p:cNvPr>
          <p:cNvGrpSpPr/>
          <p:nvPr/>
        </p:nvGrpSpPr>
        <p:grpSpPr>
          <a:xfrm>
            <a:off x="2458414" y="2461968"/>
            <a:ext cx="1354981" cy="1448181"/>
            <a:chOff x="2978479" y="2669786"/>
            <a:chExt cx="1354981" cy="1448181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A496220-09E8-49C9-A093-6F5AC897759B}"/>
                </a:ext>
              </a:extLst>
            </p:cNvPr>
            <p:cNvSpPr txBox="1"/>
            <p:nvPr/>
          </p:nvSpPr>
          <p:spPr>
            <a:xfrm>
              <a:off x="3093089" y="26697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BC2882F-4675-4906-A558-AB7D258D7075}"/>
                </a:ext>
              </a:extLst>
            </p:cNvPr>
            <p:cNvSpPr txBox="1"/>
            <p:nvPr/>
          </p:nvSpPr>
          <p:spPr>
            <a:xfrm>
              <a:off x="2978479" y="3527036"/>
              <a:ext cx="1354981" cy="5909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000" dirty="0"/>
                <a:t>parity</a:t>
              </a:r>
            </a:p>
            <a:p>
              <a:pPr>
                <a:lnSpc>
                  <a:spcPct val="80000"/>
                </a:lnSpc>
              </a:pPr>
              <a:r>
                <a:rPr lang="en-US" sz="2000" dirty="0"/>
                <a:t>bit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2CC3B01-05F0-4B74-9329-37CD7A7E08A1}"/>
                </a:ext>
              </a:extLst>
            </p:cNvPr>
            <p:cNvCxnSpPr/>
            <p:nvPr/>
          </p:nvCxnSpPr>
          <p:spPr>
            <a:xfrm>
              <a:off x="3244610" y="3167702"/>
              <a:ext cx="0" cy="42472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4C79270-5A21-429C-82BE-E5B1AB1E93F2}"/>
              </a:ext>
            </a:extLst>
          </p:cNvPr>
          <p:cNvCxnSpPr>
            <a:cxnSpLocks/>
          </p:cNvCxnSpPr>
          <p:nvPr/>
        </p:nvCxnSpPr>
        <p:spPr>
          <a:xfrm>
            <a:off x="2572145" y="2457713"/>
            <a:ext cx="0" cy="3872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B351CE6-B8A2-47D8-9F96-797A0B17263A}"/>
              </a:ext>
            </a:extLst>
          </p:cNvPr>
          <p:cNvSpPr txBox="1"/>
          <p:nvPr/>
        </p:nvSpPr>
        <p:spPr>
          <a:xfrm>
            <a:off x="914536" y="2915027"/>
            <a:ext cx="1354981" cy="3447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d data bits</a:t>
            </a:r>
          </a:p>
        </p:txBody>
      </p:sp>
      <p:sp>
        <p:nvSpPr>
          <p:cNvPr id="119" name="Text Box 6">
            <a:extLst>
              <a:ext uri="{FF2B5EF4-FFF2-40B4-BE49-F238E27FC236}">
                <a16:creationId xmlns:a16="http://schemas.microsoft.com/office/drawing/2014/main" id="{46C792EE-DCCB-4018-8EDB-6179BBB26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058" y="1443263"/>
            <a:ext cx="4906151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00000"/>
                </a:solidFill>
                <a:latin typeface="+mn-lt"/>
                <a:cs typeface="+mn-cs"/>
              </a:rPr>
              <a:t>two-dimensional bit parity:</a:t>
            </a:r>
          </a:p>
          <a:p>
            <a:pPr marL="287338" indent="-169863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+mn-lt"/>
                <a:cs typeface="+mn-cs"/>
              </a:rPr>
              <a:t> detect </a:t>
            </a: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and correct </a:t>
            </a:r>
            <a:r>
              <a:rPr lang="en-US" sz="2400" i="0" dirty="0">
                <a:latin typeface="+mn-lt"/>
                <a:cs typeface="+mn-cs"/>
              </a:rPr>
              <a:t>single bit errors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0F05D03-3F9D-4113-BC3C-AAF4D5AB3A15}"/>
              </a:ext>
            </a:extLst>
          </p:cNvPr>
          <p:cNvGrpSpPr/>
          <p:nvPr/>
        </p:nvGrpSpPr>
        <p:grpSpPr>
          <a:xfrm>
            <a:off x="4966336" y="2313409"/>
            <a:ext cx="3683372" cy="2054406"/>
            <a:chOff x="7427845" y="2584175"/>
            <a:chExt cx="3683372" cy="205440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DD5A1B9-7022-4C56-A685-E138BCAA6187}"/>
                </a:ext>
              </a:extLst>
            </p:cNvPr>
            <p:cNvGrpSpPr/>
            <p:nvPr/>
          </p:nvGrpSpPr>
          <p:grpSpPr>
            <a:xfrm>
              <a:off x="8263305" y="2908577"/>
              <a:ext cx="697811" cy="1261499"/>
              <a:chOff x="6586330" y="2915478"/>
              <a:chExt cx="697811" cy="1261499"/>
            </a:xfrm>
          </p:grpSpPr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AB1DFC84-5D30-4561-A2CF-88703CE7162C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5357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1,1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9BCCE8EB-B5FC-478C-B0B2-E59BBD82AB92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2,1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B5CA566-EC57-400E-8E9D-3A7B8B98E487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i,1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62B29013-E78E-496D-A4DA-FE17B05E65C4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F175F6B-3DD4-4CAF-9229-855A6C5F1966}"/>
                </a:ext>
              </a:extLst>
            </p:cNvPr>
            <p:cNvGrpSpPr/>
            <p:nvPr/>
          </p:nvGrpSpPr>
          <p:grpSpPr>
            <a:xfrm>
              <a:off x="10324987" y="2929914"/>
              <a:ext cx="697811" cy="1261499"/>
              <a:chOff x="6586330" y="2915478"/>
              <a:chExt cx="697811" cy="1261499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7288AAF7-D37F-4263-A3AB-0E8A77FCAF59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662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1,j+1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693DB2CD-D693-469A-9903-9C627C1A56A3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2,j+1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E947258-EBC6-4C7B-A04F-AAC96AA67A3C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i,j+1</a:t>
                </a:r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6F2979B1-FF10-4E60-836E-B8CCF2AC40AE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CB72CBC-ADDA-45AB-8DBA-7C545E299C0F}"/>
                </a:ext>
              </a:extLst>
            </p:cNvPr>
            <p:cNvSpPr txBox="1"/>
            <p:nvPr/>
          </p:nvSpPr>
          <p:spPr>
            <a:xfrm>
              <a:off x="9118145" y="4177312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C0E7B60-5256-4A63-AEBA-F48B1CEE3A08}"/>
                </a:ext>
              </a:extLst>
            </p:cNvPr>
            <p:cNvGrpSpPr/>
            <p:nvPr/>
          </p:nvGrpSpPr>
          <p:grpSpPr>
            <a:xfrm>
              <a:off x="9722377" y="2910339"/>
              <a:ext cx="697811" cy="1261499"/>
              <a:chOff x="6586330" y="2915478"/>
              <a:chExt cx="697811" cy="1261499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F9C6615-6518-4E52-ACD6-A840B8B68770}"/>
                  </a:ext>
                </a:extLst>
              </p:cNvPr>
              <p:cNvSpPr txBox="1"/>
              <p:nvPr/>
            </p:nvSpPr>
            <p:spPr>
              <a:xfrm>
                <a:off x="6586330" y="2915478"/>
                <a:ext cx="4908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1,j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04F07F3-5F21-4878-8E5A-4839E1A19375}"/>
                  </a:ext>
                </a:extLst>
              </p:cNvPr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2,j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6B855EC-8261-42D7-941A-B8CADB87BC10}"/>
                  </a:ext>
                </a:extLst>
              </p:cNvPr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d</a:t>
                </a:r>
                <a:r>
                  <a:rPr lang="en-US" sz="2000" baseline="-25000" dirty="0" err="1"/>
                  <a:t>i,j</a:t>
                </a:r>
                <a:endParaRPr lang="en-US" sz="2000" baseline="-250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3610A6A-E512-4E95-AF9F-3CBFE3042A20}"/>
                  </a:ext>
                </a:extLst>
              </p:cNvPr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71F3C75E-FC84-4DA8-AE28-924C36F7D09E}"/>
                </a:ext>
              </a:extLst>
            </p:cNvPr>
            <p:cNvGrpSpPr/>
            <p:nvPr/>
          </p:nvGrpSpPr>
          <p:grpSpPr>
            <a:xfrm>
              <a:off x="8262620" y="4202830"/>
              <a:ext cx="2848597" cy="435751"/>
              <a:chOff x="8262620" y="4431427"/>
              <a:chExt cx="2848597" cy="435751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EF831FC-80D4-4D29-9B5D-9098CE799290}"/>
                  </a:ext>
                </a:extLst>
              </p:cNvPr>
              <p:cNvSpPr txBox="1"/>
              <p:nvPr/>
            </p:nvSpPr>
            <p:spPr>
              <a:xfrm>
                <a:off x="8262620" y="4431427"/>
                <a:ext cx="6815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i+1,1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8CA4B37-1DB8-4F2A-A77B-57D09B51BB05}"/>
                  </a:ext>
                </a:extLst>
              </p:cNvPr>
              <p:cNvSpPr txBox="1"/>
              <p:nvPr/>
            </p:nvSpPr>
            <p:spPr>
              <a:xfrm>
                <a:off x="10329998" y="4467068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i+1,j+1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2745DF9-350F-43F4-B427-D44F589EBB89}"/>
                  </a:ext>
                </a:extLst>
              </p:cNvPr>
              <p:cNvSpPr txBox="1"/>
              <p:nvPr/>
            </p:nvSpPr>
            <p:spPr>
              <a:xfrm>
                <a:off x="9727388" y="4447493"/>
                <a:ext cx="7812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d</a:t>
                </a:r>
                <a:r>
                  <a:rPr lang="en-US" sz="2000" baseline="-25000" dirty="0"/>
                  <a:t>i+1,j</a:t>
                </a:r>
              </a:p>
            </p:txBody>
          </p:sp>
        </p:grp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380E1D-9F2F-42CE-91FD-31BE5E2299B9}"/>
                </a:ext>
              </a:extLst>
            </p:cNvPr>
            <p:cNvCxnSpPr>
              <a:cxnSpLocks/>
            </p:cNvCxnSpPr>
            <p:nvPr/>
          </p:nvCxnSpPr>
          <p:spPr>
            <a:xfrm>
              <a:off x="8343900" y="4214192"/>
              <a:ext cx="208721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0029A8F-950F-4602-B8DE-A2A853161B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100" y="3064566"/>
              <a:ext cx="0" cy="128877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E1D0516-0C77-4A7B-97B6-49F7C95197DB}"/>
                </a:ext>
              </a:extLst>
            </p:cNvPr>
            <p:cNvSpPr txBox="1"/>
            <p:nvPr/>
          </p:nvSpPr>
          <p:spPr>
            <a:xfrm>
              <a:off x="9111519" y="3792998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1DF28DF-D4C2-4E50-9F10-53822B6582B6}"/>
                </a:ext>
              </a:extLst>
            </p:cNvPr>
            <p:cNvSpPr txBox="1"/>
            <p:nvPr/>
          </p:nvSpPr>
          <p:spPr>
            <a:xfrm>
              <a:off x="9104893" y="3478259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B024520-A44C-4451-8526-DBBC19C850DB}"/>
                </a:ext>
              </a:extLst>
            </p:cNvPr>
            <p:cNvSpPr txBox="1"/>
            <p:nvPr/>
          </p:nvSpPr>
          <p:spPr>
            <a:xfrm>
              <a:off x="9108206" y="3183395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0FF52F8-81AF-4658-88BB-0F028162D365}"/>
                </a:ext>
              </a:extLst>
            </p:cNvPr>
            <p:cNvSpPr txBox="1"/>
            <p:nvPr/>
          </p:nvSpPr>
          <p:spPr>
            <a:xfrm>
              <a:off x="9111519" y="2878596"/>
              <a:ext cx="628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DF25860-0C75-4076-A2C8-3A8E3DEAC0EB}"/>
                </a:ext>
              </a:extLst>
            </p:cNvPr>
            <p:cNvSpPr txBox="1"/>
            <p:nvPr/>
          </p:nvSpPr>
          <p:spPr>
            <a:xfrm>
              <a:off x="9670775" y="2584175"/>
              <a:ext cx="1041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row parity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26EA063E-1E0A-4E7D-8AE6-8EEF3D08CEA2}"/>
                </a:ext>
              </a:extLst>
            </p:cNvPr>
            <p:cNvSpPr txBox="1"/>
            <p:nvPr/>
          </p:nvSpPr>
          <p:spPr>
            <a:xfrm>
              <a:off x="7427845" y="3998845"/>
              <a:ext cx="803297" cy="491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600" dirty="0"/>
                <a:t>column</a:t>
              </a:r>
            </a:p>
            <a:p>
              <a:pPr algn="r">
                <a:lnSpc>
                  <a:spcPct val="80000"/>
                </a:lnSpc>
              </a:pPr>
              <a:r>
                <a:rPr lang="en-US" sz="1600" dirty="0"/>
                <a:t> parity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A575352-BFD5-4802-B691-E4ED71CC76FF}"/>
                </a:ext>
              </a:extLst>
            </p:cNvPr>
            <p:cNvCxnSpPr/>
            <p:nvPr/>
          </p:nvCxnSpPr>
          <p:spPr>
            <a:xfrm>
              <a:off x="9760226" y="2922104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97B3278B-F40A-4B31-92F0-112EEAC2CF99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795591" y="4137991"/>
              <a:ext cx="854766" cy="0"/>
            </a:xfrm>
            <a:prstGeom prst="straightConnector1">
              <a:avLst/>
            </a:prstGeom>
            <a:ln w="22225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830930F-0A38-493D-9EA7-34C6D72C8EE4}"/>
              </a:ext>
            </a:extLst>
          </p:cNvPr>
          <p:cNvGrpSpPr/>
          <p:nvPr/>
        </p:nvGrpSpPr>
        <p:grpSpPr>
          <a:xfrm>
            <a:off x="4147623" y="5226317"/>
            <a:ext cx="2320933" cy="1220735"/>
            <a:chOff x="3800015" y="4868761"/>
            <a:chExt cx="2320933" cy="1220735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24317A7-16DE-4B89-A48A-98CEA3E60716}"/>
                </a:ext>
              </a:extLst>
            </p:cNvPr>
            <p:cNvSpPr txBox="1"/>
            <p:nvPr/>
          </p:nvSpPr>
          <p:spPr>
            <a:xfrm>
              <a:off x="4903522" y="5428507"/>
              <a:ext cx="1204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0 1 1 1 0  1</a:t>
              </a: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666F30E8-AE38-428B-891C-94DBFBC9B25D}"/>
                </a:ext>
              </a:extLst>
            </p:cNvPr>
            <p:cNvGrpSpPr/>
            <p:nvPr/>
          </p:nvGrpSpPr>
          <p:grpSpPr>
            <a:xfrm>
              <a:off x="4910146" y="4875335"/>
              <a:ext cx="1210802" cy="1214161"/>
              <a:chOff x="6394173" y="4840358"/>
              <a:chExt cx="1210802" cy="1214161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C2E3A083-C18B-4520-82AC-AC0EDFE2A08F}"/>
                  </a:ext>
                </a:extLst>
              </p:cNvPr>
              <p:cNvSpPr txBox="1"/>
              <p:nvPr/>
            </p:nvSpPr>
            <p:spPr>
              <a:xfrm>
                <a:off x="6400799" y="484035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1 0 1 0 1  1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16E63A9-8340-4440-A1D9-B24CED406B3B}"/>
                  </a:ext>
                </a:extLst>
              </p:cNvPr>
              <p:cNvSpPr txBox="1"/>
              <p:nvPr/>
            </p:nvSpPr>
            <p:spPr>
              <a:xfrm>
                <a:off x="6394173" y="5121968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1 1 1 1 0  0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BDE00F5E-7CFD-4292-B0B8-F276C3C94678}"/>
                  </a:ext>
                </a:extLst>
              </p:cNvPr>
              <p:cNvSpPr txBox="1"/>
              <p:nvPr/>
            </p:nvSpPr>
            <p:spPr>
              <a:xfrm>
                <a:off x="6395912" y="5685187"/>
                <a:ext cx="1204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0 0 1 0 1  0</a:t>
                </a:r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7764A90-F044-45A7-81A7-FFAE0F1168D1}"/>
                  </a:ext>
                </a:extLst>
              </p:cNvPr>
              <p:cNvCxnSpPr/>
              <p:nvPr/>
            </p:nvCxnSpPr>
            <p:spPr>
              <a:xfrm>
                <a:off x="6480748" y="5751227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4BF85C86-C6C7-43F6-81F9-0499BC440C2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828021" y="5453922"/>
                <a:ext cx="101933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B263C7D6-F28B-4AD5-AA9B-B28D7FC7FD8E}"/>
                </a:ext>
              </a:extLst>
            </p:cNvPr>
            <p:cNvSpPr txBox="1"/>
            <p:nvPr/>
          </p:nvSpPr>
          <p:spPr>
            <a:xfrm>
              <a:off x="3800015" y="4868761"/>
              <a:ext cx="110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errors: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59A7485-0950-4CC7-B3D6-111E25CEABFA}"/>
              </a:ext>
            </a:extLst>
          </p:cNvPr>
          <p:cNvGrpSpPr/>
          <p:nvPr/>
        </p:nvGrpSpPr>
        <p:grpSpPr>
          <a:xfrm>
            <a:off x="7392193" y="5073050"/>
            <a:ext cx="3312300" cy="1621566"/>
            <a:chOff x="7222435" y="4943606"/>
            <a:chExt cx="3312300" cy="1621566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89417074-DD14-4677-BB34-39926E1AC6F8}"/>
                </a:ext>
              </a:extLst>
            </p:cNvPr>
            <p:cNvGrpSpPr/>
            <p:nvPr/>
          </p:nvGrpSpPr>
          <p:grpSpPr>
            <a:xfrm>
              <a:off x="8752840" y="4943606"/>
              <a:ext cx="1781895" cy="1621566"/>
              <a:chOff x="5890374" y="4811085"/>
              <a:chExt cx="1781895" cy="1621566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0AD0E5C9-B596-4500-8127-3C7737A6FA43}"/>
                  </a:ext>
                </a:extLst>
              </p:cNvPr>
              <p:cNvGrpSpPr/>
              <p:nvPr/>
            </p:nvGrpSpPr>
            <p:grpSpPr>
              <a:xfrm>
                <a:off x="5890374" y="4812876"/>
                <a:ext cx="1781895" cy="1619775"/>
                <a:chOff x="4903522" y="4875335"/>
                <a:chExt cx="1781895" cy="1619775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CCCCBA70-7C41-4D9C-BBE2-19C924652D7D}"/>
                    </a:ext>
                  </a:extLst>
                </p:cNvPr>
                <p:cNvSpPr txBox="1"/>
                <p:nvPr/>
              </p:nvSpPr>
              <p:spPr>
                <a:xfrm>
                  <a:off x="4903522" y="5428507"/>
                  <a:ext cx="12041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0 1 1 1 0  1</a:t>
                  </a:r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11D4D213-532D-46CC-B079-A35C01BBABB6}"/>
                    </a:ext>
                  </a:extLst>
                </p:cNvPr>
                <p:cNvGrpSpPr/>
                <p:nvPr/>
              </p:nvGrpSpPr>
              <p:grpSpPr>
                <a:xfrm>
                  <a:off x="4910146" y="4875335"/>
                  <a:ext cx="1210802" cy="1214161"/>
                  <a:chOff x="6394173" y="4840358"/>
                  <a:chExt cx="1210802" cy="1214161"/>
                </a:xfrm>
              </p:grpSpPr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8285327F-FC3D-471A-AC8A-9D2208B3ADDD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799" y="484035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1 0 1 0 1  1</a:t>
                    </a:r>
                  </a:p>
                </p:txBody>
              </p:sp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1E518906-DD65-44CF-8EB6-0DFC21A6DB7F}"/>
                      </a:ext>
                    </a:extLst>
                  </p:cNvPr>
                  <p:cNvSpPr txBox="1"/>
                  <p:nvPr/>
                </p:nvSpPr>
                <p:spPr>
                  <a:xfrm>
                    <a:off x="6394173" y="5121968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</a:t>
                    </a:r>
                    <a:r>
                      <a:rPr lang="en-US" dirty="0">
                        <a:solidFill>
                          <a:srgbClr val="FF0000"/>
                        </a:solidFill>
                      </a:rPr>
                      <a:t>0</a:t>
                    </a:r>
                    <a:r>
                      <a:rPr lang="en-US" dirty="0"/>
                      <a:t> 1 1 0  0</a:t>
                    </a:r>
                  </a:p>
                </p:txBody>
              </p:sp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3DDD0801-E59A-46EA-972B-5B5B2477B494}"/>
                      </a:ext>
                    </a:extLst>
                  </p:cNvPr>
                  <p:cNvSpPr txBox="1"/>
                  <p:nvPr/>
                </p:nvSpPr>
                <p:spPr>
                  <a:xfrm>
                    <a:off x="6395912" y="5685187"/>
                    <a:ext cx="12041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1 0 1 0 1  0</a:t>
                    </a:r>
                  </a:p>
                </p:txBody>
              </p: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649E48CB-C9F1-4A30-8191-937E91D14C6F}"/>
                      </a:ext>
                    </a:extLst>
                  </p:cNvPr>
                  <p:cNvCxnSpPr/>
                  <p:nvPr/>
                </p:nvCxnSpPr>
                <p:spPr>
                  <a:xfrm>
                    <a:off x="6480748" y="5751227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64AF7AF8-BA76-4A02-B5FE-39F36F159D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6828021" y="5453922"/>
                    <a:ext cx="1019331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4F2720D5-6146-4294-82A0-2FD3B075CB4F}"/>
                    </a:ext>
                  </a:extLst>
                </p:cNvPr>
                <p:cNvSpPr txBox="1"/>
                <p:nvPr/>
              </p:nvSpPr>
              <p:spPr>
                <a:xfrm>
                  <a:off x="4956746" y="6135973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 algn="ctr"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4F1B7AE6-C898-49F0-9EE6-41661A5F761B}"/>
                    </a:ext>
                  </a:extLst>
                </p:cNvPr>
                <p:cNvSpPr txBox="1"/>
                <p:nvPr/>
              </p:nvSpPr>
              <p:spPr>
                <a:xfrm>
                  <a:off x="6138472" y="5164111"/>
                  <a:ext cx="546945" cy="3591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parity</a:t>
                  </a:r>
                </a:p>
                <a:p>
                  <a:pPr>
                    <a:lnSpc>
                      <a:spcPct val="70000"/>
                    </a:lnSpc>
                  </a:pPr>
                  <a:r>
                    <a:rPr lang="en-US" sz="1200" dirty="0">
                      <a:solidFill>
                        <a:srgbClr val="C00000"/>
                      </a:solidFill>
                    </a:rPr>
                    <a:t>error</a:t>
                  </a:r>
                </a:p>
              </p:txBody>
            </p:sp>
          </p:grp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66A8527F-C331-47A1-9128-5830BBDBAD45}"/>
                  </a:ext>
                </a:extLst>
              </p:cNvPr>
              <p:cNvCxnSpPr>
                <a:stCxn id="191" idx="1"/>
              </p:cNvCxnSpPr>
              <p:nvPr/>
            </p:nvCxnSpPr>
            <p:spPr>
              <a:xfrm flipV="1">
                <a:off x="5896998" y="5271541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6B7831A3-C1C8-476D-AE96-BA681915446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5564716" y="5458918"/>
                <a:ext cx="1303277" cy="7611"/>
              </a:xfrm>
              <a:prstGeom prst="straightConnector1">
                <a:avLst/>
              </a:prstGeom>
              <a:ln w="158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A93423C-8DFA-41A2-AAA1-8C99F29A559E}"/>
                </a:ext>
              </a:extLst>
            </p:cNvPr>
            <p:cNvSpPr txBox="1"/>
            <p:nvPr/>
          </p:nvSpPr>
          <p:spPr>
            <a:xfrm>
              <a:off x="7222435" y="4982817"/>
              <a:ext cx="1411353" cy="120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detected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and</a:t>
              </a:r>
            </a:p>
            <a:p>
              <a:pPr algn="r">
                <a:lnSpc>
                  <a:spcPct val="80000"/>
                </a:lnSpc>
              </a:pPr>
              <a:r>
                <a:rPr lang="en-US" dirty="0">
                  <a:solidFill>
                    <a:srgbClr val="C00000"/>
                  </a:solidFill>
                </a:rPr>
                <a:t>correctable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single-bit</a:t>
              </a:r>
            </a:p>
            <a:p>
              <a:pPr algn="r">
                <a:lnSpc>
                  <a:spcPct val="80000"/>
                </a:lnSpc>
              </a:pPr>
              <a:r>
                <a:rPr lang="en-US" dirty="0"/>
                <a:t>error:</a:t>
              </a:r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AEF21B63-B18A-42C3-AA68-AC634F0ADB89}"/>
              </a:ext>
            </a:extLst>
          </p:cNvPr>
          <p:cNvSpPr txBox="1"/>
          <p:nvPr/>
        </p:nvSpPr>
        <p:spPr>
          <a:xfrm>
            <a:off x="135556" y="3952712"/>
            <a:ext cx="3856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00A8"/>
                </a:solidFill>
              </a:rPr>
              <a:t>Even parity: </a:t>
            </a:r>
            <a:r>
              <a:rPr lang="en-US" sz="2000" dirty="0"/>
              <a:t>set parity bit so there is an even number of 1’s</a:t>
            </a:r>
          </a:p>
        </p:txBody>
      </p:sp>
    </p:spTree>
    <p:extLst>
      <p:ext uri="{BB962C8B-B14F-4D97-AF65-F5344CB8AC3E}">
        <p14:creationId xmlns:p14="http://schemas.microsoft.com/office/powerpoint/2010/main" val="401435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9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Two dimensional bit parity check -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48E68-C04F-4190-BEE4-3B3ECA27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97" y="1525848"/>
            <a:ext cx="778192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">
            <a:extLst>
              <a:ext uri="{FF2B5EF4-FFF2-40B4-BE49-F238E27FC236}">
                <a16:creationId xmlns:a16="http://schemas.microsoft.com/office/drawing/2014/main" id="{31698387-9861-714A-B5A0-B2C8BE36CD3A}"/>
              </a:ext>
            </a:extLst>
          </p:cNvPr>
          <p:cNvSpPr txBox="1">
            <a:spLocks noChangeArrowheads="1"/>
          </p:cNvSpPr>
          <p:nvPr/>
        </p:nvSpPr>
        <p:spPr>
          <a:xfrm>
            <a:off x="479322" y="2028653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Sender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treat contents of UDP segment (including UDP header fields and IP addresses) as sequence of 16-bit integers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addition (one’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s complement sum) of segment content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checksum value put into UDP checksum field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5141377" y="2112515"/>
            <a:ext cx="6352358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Receiver: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compute checksum of received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check if computed checksum equals checksum field value: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not equal - error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equal - no error detected. </a:t>
            </a:r>
            <a:r>
              <a:rPr kumimoji="0" lang="en-US" altLang="en-US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But maybe errors nonetheless?</a:t>
            </a: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panose="020B0600070205080204" pitchFamily="34" charset="-128"/>
                <a:cs typeface="+mn-cs"/>
              </a:rPr>
              <a:t> More later ….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11" y="1472283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389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Internet checksum (review) 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85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Two dimensional bit parity check -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2D93DF4-9BF9-4096-B06B-3EDEBCDDF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1" y="1427884"/>
            <a:ext cx="5293736" cy="530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88A4C8E-F99B-4EEF-A9E6-6E8B9848A2F4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FDB12B-777A-4D72-B757-E2EC68C8163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E080F3F-3D13-4501-B9ED-80BFA9C3B12E}"/>
              </a:ext>
            </a:extLst>
          </p:cNvPr>
          <p:cNvSpPr/>
          <p:nvPr/>
        </p:nvSpPr>
        <p:spPr>
          <a:xfrm>
            <a:off x="393111" y="727493"/>
            <a:ext cx="4971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 Codes)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AAAD3195-C0EF-45F6-BF0B-A37609C5D1BD}"/>
              </a:ext>
            </a:extLst>
          </p:cNvPr>
          <p:cNvSpPr txBox="1">
            <a:spLocks noChangeArrowheads="1"/>
          </p:cNvSpPr>
          <p:nvPr/>
        </p:nvSpPr>
        <p:spPr>
          <a:xfrm>
            <a:off x="248931" y="1378160"/>
            <a:ext cx="10632309" cy="153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more powerful error-detection coding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</a:rPr>
              <a:t>D: </a:t>
            </a:r>
            <a:r>
              <a:rPr lang="en-US" sz="2400" dirty="0"/>
              <a:t>data bits </a:t>
            </a:r>
            <a:r>
              <a:rPr lang="en-US" sz="2000" dirty="0"/>
              <a:t>(given, think of these as a binary number)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</a:rPr>
              <a:t>G: </a:t>
            </a:r>
            <a:r>
              <a:rPr lang="en-US" sz="2400" dirty="0"/>
              <a:t>bit pattern (generator), of </a:t>
            </a:r>
            <a:r>
              <a:rPr lang="en-US" sz="2400" i="1" dirty="0"/>
              <a:t>r+1 </a:t>
            </a:r>
            <a:r>
              <a:rPr lang="en-US" sz="2400" dirty="0"/>
              <a:t>bits </a:t>
            </a:r>
            <a:r>
              <a:rPr lang="en-US" sz="2000" dirty="0"/>
              <a:t>(given)</a:t>
            </a:r>
          </a:p>
          <a:p>
            <a:pPr lvl="2">
              <a:defRPr/>
            </a:pPr>
            <a:endParaRPr lang="en-US" sz="2400" dirty="0"/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E10DDC20-B241-4A7C-86A0-379F809BA6AA}"/>
              </a:ext>
            </a:extLst>
          </p:cNvPr>
          <p:cNvSpPr txBox="1">
            <a:spLocks noChangeArrowheads="1"/>
          </p:cNvSpPr>
          <p:nvPr/>
        </p:nvSpPr>
        <p:spPr>
          <a:xfrm>
            <a:off x="268809" y="4803580"/>
            <a:ext cx="9845009" cy="1868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  <a:defRPr/>
            </a:pPr>
            <a:r>
              <a:rPr lang="en-US" sz="2400" i="1" u="sng" dirty="0">
                <a:solidFill>
                  <a:srgbClr val="0000A8"/>
                </a:solidFill>
              </a:rPr>
              <a:t>goal: </a:t>
            </a:r>
            <a:r>
              <a:rPr lang="en-US" sz="2400" dirty="0"/>
              <a:t>choose </a:t>
            </a:r>
            <a:r>
              <a:rPr lang="en-US" sz="2400" i="1" dirty="0"/>
              <a:t>r</a:t>
            </a:r>
            <a:r>
              <a:rPr lang="en-US" sz="2400" dirty="0"/>
              <a:t> CRC bits, </a:t>
            </a:r>
            <a:r>
              <a:rPr lang="en-US" sz="2400" dirty="0">
                <a:solidFill>
                  <a:srgbClr val="CC0000"/>
                </a:solidFill>
              </a:rPr>
              <a:t>R</a:t>
            </a:r>
            <a:r>
              <a:rPr lang="en-US" sz="2400" dirty="0"/>
              <a:t>, such that &lt;D,R&gt; exactly divisible by G (mod 2) </a:t>
            </a:r>
          </a:p>
          <a:p>
            <a:pPr lvl="1">
              <a:defRPr/>
            </a:pPr>
            <a:r>
              <a:rPr lang="en-US" sz="2000" dirty="0"/>
              <a:t>receiver knows G, divides &lt;D,R&gt; by G.  If non-zero remainder: error detected!</a:t>
            </a:r>
          </a:p>
          <a:p>
            <a:pPr lvl="1">
              <a:defRPr/>
            </a:pPr>
            <a:r>
              <a:rPr lang="en-US" sz="2000" dirty="0"/>
              <a:t>can detect all burst errors less than r+1 bits</a:t>
            </a:r>
          </a:p>
          <a:p>
            <a:pPr lvl="1">
              <a:defRPr/>
            </a:pPr>
            <a:r>
              <a:rPr lang="en-US" sz="2000" dirty="0"/>
              <a:t>widely used in practice (Ethernet, 802.11 </a:t>
            </a:r>
            <a:r>
              <a:rPr lang="en-US" sz="2000" dirty="0" err="1"/>
              <a:t>WiFi</a:t>
            </a:r>
            <a:r>
              <a:rPr lang="en-US" sz="2000" dirty="0"/>
              <a:t>)</a:t>
            </a:r>
          </a:p>
          <a:p>
            <a:pPr lvl="2">
              <a:defRPr/>
            </a:pPr>
            <a:endParaRPr lang="en-US" sz="2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03ADEA6-D75F-4CC7-9425-A78775E8AC0F}"/>
              </a:ext>
            </a:extLst>
          </p:cNvPr>
          <p:cNvGrpSpPr/>
          <p:nvPr/>
        </p:nvGrpSpPr>
        <p:grpSpPr>
          <a:xfrm>
            <a:off x="3372782" y="2909533"/>
            <a:ext cx="7036657" cy="1611402"/>
            <a:chOff x="3954671" y="2770984"/>
            <a:chExt cx="7036657" cy="16114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341CEA9-5696-4855-89E0-1565B3A4382D}"/>
                </a:ext>
              </a:extLst>
            </p:cNvPr>
            <p:cNvGrpSpPr/>
            <p:nvPr/>
          </p:nvGrpSpPr>
          <p:grpSpPr>
            <a:xfrm>
              <a:off x="4243982" y="2770984"/>
              <a:ext cx="2691529" cy="1072438"/>
              <a:chOff x="2335669" y="2731227"/>
              <a:chExt cx="2691529" cy="10724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5B675F7-17C7-4047-84EE-A577E647DFBC}"/>
                  </a:ext>
                </a:extLst>
              </p:cNvPr>
              <p:cNvGrpSpPr/>
              <p:nvPr/>
            </p:nvGrpSpPr>
            <p:grpSpPr>
              <a:xfrm>
                <a:off x="3847708" y="2731227"/>
                <a:ext cx="1179490" cy="644795"/>
                <a:chOff x="2714347" y="4114405"/>
                <a:chExt cx="1179490" cy="64479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EF3EFFFF-93E5-454E-ADC3-4E9A093A7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3162" y="4665600"/>
                  <a:ext cx="542038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A23FF1D-D638-4497-BA98-D5FED9B11221}"/>
                    </a:ext>
                  </a:extLst>
                </p:cNvPr>
                <p:cNvSpPr txBox="1"/>
                <p:nvPr/>
              </p:nvSpPr>
              <p:spPr>
                <a:xfrm>
                  <a:off x="2714347" y="4114405"/>
                  <a:ext cx="1179490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i="1" dirty="0"/>
                    <a:t>r</a:t>
                  </a:r>
                  <a:r>
                    <a:rPr lang="en-US" sz="2000" dirty="0"/>
                    <a:t> CRC bits</a:t>
                  </a: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8618AB9-9465-4881-8044-483EA7191CAF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E49E43A-0259-4459-AB84-D80FB84F4CC0}"/>
                  </a:ext>
                </a:extLst>
              </p:cNvPr>
              <p:cNvGrpSpPr/>
              <p:nvPr/>
            </p:nvGrpSpPr>
            <p:grpSpPr>
              <a:xfrm>
                <a:off x="2491075" y="3061148"/>
                <a:ext cx="1630353" cy="400110"/>
                <a:chOff x="1912047" y="4446000"/>
                <a:chExt cx="1630353" cy="400110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E851164-0CF8-4116-B1C7-5632DC7D4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638" y="4665600"/>
                  <a:ext cx="1620562" cy="0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14F1ECC-B07E-465D-A78C-9347343249EA}"/>
                    </a:ext>
                  </a:extLst>
                </p:cNvPr>
                <p:cNvSpPr/>
                <p:nvPr/>
              </p:nvSpPr>
              <p:spPr>
                <a:xfrm>
                  <a:off x="2098800" y="4636800"/>
                  <a:ext cx="124560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19F891A-D7C8-4BC0-94F9-08B047E67BC2}"/>
                    </a:ext>
                  </a:extLst>
                </p:cNvPr>
                <p:cNvSpPr txBox="1"/>
                <p:nvPr/>
              </p:nvSpPr>
              <p:spPr>
                <a:xfrm>
                  <a:off x="2088000" y="4446000"/>
                  <a:ext cx="1278812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 data bits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C06BC08-8B07-4EFB-857F-B84C8D086EC2}"/>
                    </a:ext>
                  </a:extLst>
                </p:cNvPr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0783886-A501-4586-ADA3-C7473DC1E936}"/>
                    </a:ext>
                  </a:extLst>
                </p:cNvPr>
                <p:cNvCxnSpPr/>
                <p:nvPr/>
              </p:nvCxnSpPr>
              <p:spPr>
                <a:xfrm>
                  <a:off x="1912047" y="4569600"/>
                  <a:ext cx="0" cy="1872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F413928-1F12-456B-9323-24F78CF4F9AC}"/>
                  </a:ext>
                </a:extLst>
              </p:cNvPr>
              <p:cNvGrpSpPr/>
              <p:nvPr/>
            </p:nvGrpSpPr>
            <p:grpSpPr>
              <a:xfrm>
                <a:off x="2335669" y="3342000"/>
                <a:ext cx="2325599" cy="461665"/>
                <a:chOff x="1904400" y="5143043"/>
                <a:chExt cx="2325599" cy="461665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475871F-FC36-4B92-BA1C-D2113A24970A}"/>
                    </a:ext>
                  </a:extLst>
                </p:cNvPr>
                <p:cNvSpPr/>
                <p:nvPr/>
              </p:nvSpPr>
              <p:spPr>
                <a:xfrm>
                  <a:off x="1904400" y="5221355"/>
                  <a:ext cx="2325599" cy="2915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BC3D919-6058-4A1D-8E4C-678073E0B22C}"/>
                    </a:ext>
                  </a:extLst>
                </p:cNvPr>
                <p:cNvSpPr txBox="1"/>
                <p:nvPr/>
              </p:nvSpPr>
              <p:spPr>
                <a:xfrm>
                  <a:off x="2617147" y="5171947"/>
                  <a:ext cx="3417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D</a:t>
                  </a:r>
                  <a:endParaRPr lang="en-US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8D621F-EE41-461F-BD78-AD24DF2DAEFF}"/>
                    </a:ext>
                  </a:extLst>
                </p:cNvPr>
                <p:cNvSpPr txBox="1"/>
                <p:nvPr/>
              </p:nvSpPr>
              <p:spPr>
                <a:xfrm>
                  <a:off x="3708874" y="5143043"/>
                  <a:ext cx="351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rgbClr val="C00000"/>
                      </a:solidFill>
                    </a:rPr>
                    <a:t>R</a:t>
                  </a:r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2927C55-BD8C-411B-8CB5-C05D8CB023AA}"/>
                    </a:ext>
                  </a:extLst>
                </p:cNvPr>
                <p:cNvCxnSpPr/>
                <p:nvPr/>
              </p:nvCxnSpPr>
              <p:spPr>
                <a:xfrm>
                  <a:off x="3531600" y="5223600"/>
                  <a:ext cx="0" cy="28800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A339C36-FB3F-47B7-A662-F76F3C726773}"/>
                </a:ext>
              </a:extLst>
            </p:cNvPr>
            <p:cNvGrpSpPr/>
            <p:nvPr/>
          </p:nvGrpSpPr>
          <p:grpSpPr>
            <a:xfrm>
              <a:off x="3954671" y="3896138"/>
              <a:ext cx="2934586" cy="486248"/>
              <a:chOff x="8759687" y="3087756"/>
              <a:chExt cx="2934586" cy="48624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4E35465-0773-4DF4-AF35-95F5C65F9D04}"/>
                  </a:ext>
                </a:extLst>
              </p:cNvPr>
              <p:cNvSpPr txBox="1"/>
              <p:nvPr/>
            </p:nvSpPr>
            <p:spPr>
              <a:xfrm>
                <a:off x="8759687" y="3087756"/>
                <a:ext cx="29345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&lt;D,R&gt; = D  2</a:t>
                </a:r>
                <a:r>
                  <a:rPr lang="en-US" sz="2400" baseline="30000" dirty="0"/>
                  <a:t>r</a:t>
                </a:r>
                <a:r>
                  <a:rPr lang="en-US" sz="2400" dirty="0"/>
                  <a:t>   XOR  R  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7400F4D-63F4-49FE-987A-9804A589E93E}"/>
                  </a:ext>
                </a:extLst>
              </p:cNvPr>
              <p:cNvSpPr txBox="1"/>
              <p:nvPr/>
            </p:nvSpPr>
            <p:spPr>
              <a:xfrm>
                <a:off x="9972262" y="3173894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*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71DD696-F35E-4D7A-94F7-1D9D95428F6C}"/>
                </a:ext>
              </a:extLst>
            </p:cNvPr>
            <p:cNvGrpSpPr/>
            <p:nvPr/>
          </p:nvGrpSpPr>
          <p:grpSpPr>
            <a:xfrm>
              <a:off x="6791741" y="3405809"/>
              <a:ext cx="4199587" cy="945369"/>
              <a:chOff x="7030279" y="3405809"/>
              <a:chExt cx="4199587" cy="94536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13F317D-DF8E-4FF8-A582-15242A4C393B}"/>
                  </a:ext>
                </a:extLst>
              </p:cNvPr>
              <p:cNvSpPr txBox="1"/>
              <p:nvPr/>
            </p:nvSpPr>
            <p:spPr>
              <a:xfrm>
                <a:off x="8242853" y="3405809"/>
                <a:ext cx="1515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bit pattern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BE6FA7C-8AA7-4A8E-8521-4BF7FD73B86D}"/>
                  </a:ext>
                </a:extLst>
              </p:cNvPr>
              <p:cNvSpPr txBox="1"/>
              <p:nvPr/>
            </p:nvSpPr>
            <p:spPr>
              <a:xfrm>
                <a:off x="8236226" y="3889513"/>
                <a:ext cx="29936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00A8"/>
                    </a:solidFill>
                  </a:rPr>
                  <a:t>formula for bit pattern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BCD8794-43AB-4167-82D1-61A5BDDBF391}"/>
                  </a:ext>
                </a:extLst>
              </p:cNvPr>
              <p:cNvCxnSpPr/>
              <p:nvPr/>
            </p:nvCxnSpPr>
            <p:spPr>
              <a:xfrm>
                <a:off x="7050157" y="4134678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33E5E5B-83A1-4EFC-8DBA-85FB32DD5DC8}"/>
                  </a:ext>
                </a:extLst>
              </p:cNvPr>
              <p:cNvCxnSpPr/>
              <p:nvPr/>
            </p:nvCxnSpPr>
            <p:spPr>
              <a:xfrm>
                <a:off x="7030279" y="3637722"/>
                <a:ext cx="119269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Oval 63">
            <a:extLst>
              <a:ext uri="{FF2B5EF4-FFF2-40B4-BE49-F238E27FC236}">
                <a16:creationId xmlns:a16="http://schemas.microsoft.com/office/drawing/2014/main" id="{9286B34B-8B6D-4BE6-AEC0-3D8F94E5B1B4}"/>
              </a:ext>
            </a:extLst>
          </p:cNvPr>
          <p:cNvSpPr/>
          <p:nvPr/>
        </p:nvSpPr>
        <p:spPr>
          <a:xfrm>
            <a:off x="5282199" y="3398584"/>
            <a:ext cx="715617" cy="71561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1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4304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Sender Side – Calculation of CRC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4AC5E-5026-4DFB-A577-BD7C90E12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600200"/>
            <a:ext cx="5202383" cy="4648200"/>
          </a:xfrm>
        </p:spPr>
        <p:txBody>
          <a:bodyPr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 string of n 0’s is appended to the data unit to be transmitted.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Here, n is one less than the number of bits in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Binary division is performed of the resultant string with the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After division, the remainder so obtained is called as CRC.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It may be noted that CRC also consists of n bits.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IN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01014E-203B-41C1-A99C-93592F0B7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2" y="1972134"/>
            <a:ext cx="6456218" cy="36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29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Receiver Side – Check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FBDB2-8616-4AD2-B16B-BAFD169D79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3111" y="1600199"/>
            <a:ext cx="5134853" cy="5005557"/>
          </a:xfrm>
        </p:spPr>
        <p:txBody>
          <a:bodyPr vert="horz" lIns="91440" tIns="45720" rIns="91440" bIns="45720" rtlCol="0"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The received code word is divided with the same CRC generator.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On division, the remainder so obtained is checked.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b="1" dirty="0"/>
              <a:t>Case-1: Remainder = 0, </a:t>
            </a:r>
          </a:p>
          <a:p>
            <a:pPr lvl="1">
              <a:buClr>
                <a:srgbClr val="0000A3"/>
              </a:buClr>
            </a:pPr>
            <a:r>
              <a:rPr lang="en-US" altLang="en-US" dirty="0"/>
              <a:t>No error</a:t>
            </a:r>
          </a:p>
          <a:p>
            <a:pPr lvl="1"/>
            <a:r>
              <a:rPr lang="en-US" altLang="en-US" dirty="0"/>
              <a:t>Receiver accepts the data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b="1" dirty="0"/>
              <a:t>Case-2: Remainder ≠ 0</a:t>
            </a:r>
          </a:p>
          <a:p>
            <a:pPr lvl="1"/>
            <a:r>
              <a:rPr lang="en-US" altLang="en-US" dirty="0"/>
              <a:t>Receiver assumes that some error occurred</a:t>
            </a:r>
          </a:p>
          <a:p>
            <a:pPr lvl="1"/>
            <a:r>
              <a:rPr lang="en-US" altLang="en-US" dirty="0"/>
              <a:t>Receiver rejects the data and asks the sender for retransmission.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endParaRPr lang="en-IN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79FDF19-14C0-4C58-9A09-BBEDCC948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2945"/>
            <a:ext cx="5999018" cy="401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7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COMPUTER NETWORKS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Link Layer and LAN</a:t>
            </a:r>
            <a:endParaRPr lang="en-I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Sivaraman Eswaran Ph.D.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3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2053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CRC Generator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CB058B-FAAE-46A4-B68C-672D63A410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7772400" cy="4648200"/>
          </a:xfrm>
        </p:spPr>
        <p:txBody>
          <a:bodyPr>
            <a:normAutofit/>
          </a:bodyPr>
          <a:lstStyle/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an algebraic polynomial represented as a bit pattern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Rule - The power of each term gives the position of the bit and the coefficient gives the value of the bit.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altLang="en-US" sz="2400" dirty="0"/>
              <a:t>Consider the CRC generator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7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6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4</a:t>
            </a:r>
            <a:r>
              <a:rPr lang="en-US" altLang="en-US" sz="2400" dirty="0">
                <a:solidFill>
                  <a:srgbClr val="FF0000"/>
                </a:solidFill>
              </a:rPr>
              <a:t> + 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 + x + 1</a:t>
            </a:r>
            <a:r>
              <a:rPr lang="en-US" altLang="en-US" sz="2400" dirty="0"/>
              <a:t>.</a:t>
            </a:r>
          </a:p>
          <a:p>
            <a:endParaRPr lang="en-IN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5A0DBF-2E63-450A-8ECA-41CCD4C3A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37" y="3429000"/>
            <a:ext cx="5732887" cy="19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822E696-E63B-44E2-8751-E26D20F1F4D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819147-4649-4357-B023-AA408D6DC12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F1CFF9D5-56F9-4CA1-8F0D-7751B1EDDC0F}"/>
              </a:ext>
            </a:extLst>
          </p:cNvPr>
          <p:cNvSpPr/>
          <p:nvPr/>
        </p:nvSpPr>
        <p:spPr>
          <a:xfrm>
            <a:off x="393111" y="727493"/>
            <a:ext cx="5369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Cyclic Redundancy Check (CRC):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09CECA-DD27-4282-9109-E623B733D680}"/>
              </a:ext>
            </a:extLst>
          </p:cNvPr>
          <p:cNvSpPr txBox="1"/>
          <p:nvPr/>
        </p:nvSpPr>
        <p:spPr>
          <a:xfrm>
            <a:off x="207836" y="1622662"/>
            <a:ext cx="36124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C</a:t>
            </a:r>
            <a:r>
              <a:rPr lang="en-US" sz="2400" b="0" i="0" u="none" strike="noStrike" baseline="0" dirty="0"/>
              <a:t>alculation for the case of:</a:t>
            </a:r>
          </a:p>
          <a:p>
            <a:pPr algn="l"/>
            <a:r>
              <a:rPr lang="en-IN" sz="2400" b="0" i="1" u="none" strike="noStrike" baseline="0" dirty="0"/>
              <a:t>D </a:t>
            </a:r>
            <a:r>
              <a:rPr lang="en-IN" sz="2400" b="0" i="0" u="none" strike="noStrike" baseline="0" dirty="0"/>
              <a:t>= 101110, </a:t>
            </a:r>
            <a:r>
              <a:rPr lang="en-IN" sz="2400" b="0" i="1" u="none" strike="noStrike" baseline="0" dirty="0"/>
              <a:t>d </a:t>
            </a:r>
            <a:r>
              <a:rPr lang="en-IN" sz="2400" b="0" i="0" u="none" strike="noStrike" baseline="0" dirty="0"/>
              <a:t>= 6,</a:t>
            </a:r>
          </a:p>
          <a:p>
            <a:pPr algn="l"/>
            <a:r>
              <a:rPr lang="en-US" sz="2400" b="0" i="1" u="none" strike="noStrike" baseline="0" dirty="0"/>
              <a:t>G </a:t>
            </a:r>
            <a:r>
              <a:rPr lang="en-US" sz="2400" b="0" i="0" u="none" strike="noStrike" baseline="0" dirty="0"/>
              <a:t>= 1001, and </a:t>
            </a:r>
            <a:r>
              <a:rPr lang="en-US" sz="2400" b="0" i="1" u="none" strike="noStrike" baseline="0" dirty="0"/>
              <a:t>r </a:t>
            </a:r>
            <a:r>
              <a:rPr lang="en-US" sz="2400" b="0" i="0" u="none" strike="noStrike" baseline="0" dirty="0"/>
              <a:t>= 3.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0BB9C1-0CD8-4BC5-A349-678E0E16E276}"/>
              </a:ext>
            </a:extLst>
          </p:cNvPr>
          <p:cNvSpPr txBox="1"/>
          <p:nvPr/>
        </p:nvSpPr>
        <p:spPr>
          <a:xfrm>
            <a:off x="5587599" y="2465508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E20FBE6-ECF5-4FE9-8A87-52C12EEA20D2}"/>
              </a:ext>
            </a:extLst>
          </p:cNvPr>
          <p:cNvSpPr txBox="1"/>
          <p:nvPr/>
        </p:nvSpPr>
        <p:spPr>
          <a:xfrm>
            <a:off x="6157443" y="3360030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E38BC8-E91D-454C-B7A5-0D0E17955A19}"/>
              </a:ext>
            </a:extLst>
          </p:cNvPr>
          <p:cNvSpPr txBox="1"/>
          <p:nvPr/>
        </p:nvSpPr>
        <p:spPr>
          <a:xfrm>
            <a:off x="6157444" y="2770311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D31F5B-1AA3-4706-9A1C-75F4DB9F6BBE}"/>
              </a:ext>
            </a:extLst>
          </p:cNvPr>
          <p:cNvSpPr txBox="1"/>
          <p:nvPr/>
        </p:nvSpPr>
        <p:spPr>
          <a:xfrm>
            <a:off x="6170694" y="3075113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D201D6D-E58A-4FC0-9B1C-941FFC0B3A1A}"/>
              </a:ext>
            </a:extLst>
          </p:cNvPr>
          <p:cNvSpPr txBox="1"/>
          <p:nvPr/>
        </p:nvSpPr>
        <p:spPr>
          <a:xfrm>
            <a:off x="6164068" y="3658204"/>
            <a:ext cx="122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1  0  0  1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25817F-5AD0-4333-B862-49554EE16A36}"/>
              </a:ext>
            </a:extLst>
          </p:cNvPr>
          <p:cNvGrpSpPr/>
          <p:nvPr/>
        </p:nvGrpSpPr>
        <p:grpSpPr>
          <a:xfrm>
            <a:off x="6733913" y="3982885"/>
            <a:ext cx="1505129" cy="2259494"/>
            <a:chOff x="8825948" y="3664228"/>
            <a:chExt cx="1505129" cy="225949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847AF4-8AC4-4A0E-9779-09535E5E9BE5}"/>
                </a:ext>
              </a:extLst>
            </p:cNvPr>
            <p:cNvSpPr txBox="1"/>
            <p:nvPr/>
          </p:nvSpPr>
          <p:spPr>
            <a:xfrm>
              <a:off x="8832573" y="45587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5B6383-CDA7-474D-877C-C8BF36742793}"/>
                </a:ext>
              </a:extLst>
            </p:cNvPr>
            <p:cNvSpPr txBox="1"/>
            <p:nvPr/>
          </p:nvSpPr>
          <p:spPr>
            <a:xfrm>
              <a:off x="9110869" y="5155096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CA94DE0-F1A7-48DB-9CE5-ADECA35E5BE2}"/>
                </a:ext>
              </a:extLst>
            </p:cNvPr>
            <p:cNvSpPr txBox="1"/>
            <p:nvPr/>
          </p:nvSpPr>
          <p:spPr>
            <a:xfrm>
              <a:off x="8845821" y="3962406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0  0  0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6A0F81C-926D-48B4-9C2C-0C31E5510797}"/>
                </a:ext>
              </a:extLst>
            </p:cNvPr>
            <p:cNvSpPr txBox="1"/>
            <p:nvPr/>
          </p:nvSpPr>
          <p:spPr>
            <a:xfrm>
              <a:off x="8825949" y="3664228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89D342-C891-468A-BE02-D6A5F3C9ADF5}"/>
                </a:ext>
              </a:extLst>
            </p:cNvPr>
            <p:cNvSpPr txBox="1"/>
            <p:nvPr/>
          </p:nvSpPr>
          <p:spPr>
            <a:xfrm>
              <a:off x="8825948" y="4253947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1  1  0  0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0E4AA0-609B-4669-B658-83B58F6D51A3}"/>
                </a:ext>
              </a:extLst>
            </p:cNvPr>
            <p:cNvSpPr txBox="1"/>
            <p:nvPr/>
          </p:nvSpPr>
          <p:spPr>
            <a:xfrm>
              <a:off x="9110871" y="4856920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1  0  1  0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DE0105-1873-4D2D-9A1F-2AF781F91E6C}"/>
                </a:ext>
              </a:extLst>
            </p:cNvPr>
            <p:cNvSpPr txBox="1"/>
            <p:nvPr/>
          </p:nvSpPr>
          <p:spPr>
            <a:xfrm>
              <a:off x="9395794" y="5462057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0  1  1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C0ACEDB-E329-48E2-9AFD-6854C747BB0F}"/>
              </a:ext>
            </a:extLst>
          </p:cNvPr>
          <p:cNvSpPr txBox="1"/>
          <p:nvPr/>
        </p:nvSpPr>
        <p:spPr>
          <a:xfrm>
            <a:off x="7170852" y="1769766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 0  1  1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71BEC6-AD03-41A6-84E3-2B53259A616D}"/>
              </a:ext>
            </a:extLst>
          </p:cNvPr>
          <p:cNvSpPr txBox="1"/>
          <p:nvPr/>
        </p:nvSpPr>
        <p:spPr>
          <a:xfrm>
            <a:off x="7906729" y="2856448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2BB096-1049-4BC2-B135-FE33B2C9A97C}"/>
              </a:ext>
            </a:extLst>
          </p:cNvPr>
          <p:cNvSpPr txBox="1"/>
          <p:nvPr/>
        </p:nvSpPr>
        <p:spPr>
          <a:xfrm>
            <a:off x="7608554" y="628213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DE385E75-49EE-4AF0-8E58-FFF0BD6B08A1}"/>
              </a:ext>
            </a:extLst>
          </p:cNvPr>
          <p:cNvSpPr/>
          <p:nvPr/>
        </p:nvSpPr>
        <p:spPr>
          <a:xfrm rot="5400000">
            <a:off x="7657355" y="5928535"/>
            <a:ext cx="185531" cy="68069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468F000-DFD1-4A16-80C1-BF7556B33EE5}"/>
              </a:ext>
            </a:extLst>
          </p:cNvPr>
          <p:cNvGrpSpPr/>
          <p:nvPr/>
        </p:nvGrpSpPr>
        <p:grpSpPr>
          <a:xfrm>
            <a:off x="4275635" y="1537858"/>
            <a:ext cx="1220206" cy="1064637"/>
            <a:chOff x="6367670" y="1219201"/>
            <a:chExt cx="1220206" cy="106463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B60CED4-DF51-46E7-A33A-4DE9EE51AB0F}"/>
                </a:ext>
              </a:extLst>
            </p:cNvPr>
            <p:cNvSpPr txBox="1"/>
            <p:nvPr/>
          </p:nvSpPr>
          <p:spPr>
            <a:xfrm>
              <a:off x="6367670" y="1822173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1  0  0  1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30BE636-BB4B-4D54-9DC2-582BA7F41F43}"/>
                </a:ext>
              </a:extLst>
            </p:cNvPr>
            <p:cNvSpPr txBox="1"/>
            <p:nvPr/>
          </p:nvSpPr>
          <p:spPr>
            <a:xfrm>
              <a:off x="6745358" y="1219201"/>
              <a:ext cx="410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G</a:t>
              </a: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6F2A6CFD-FD5B-4112-AFAD-B32F8ED3484C}"/>
                </a:ext>
              </a:extLst>
            </p:cNvPr>
            <p:cNvSpPr/>
            <p:nvPr/>
          </p:nvSpPr>
          <p:spPr>
            <a:xfrm rot="16200000">
              <a:off x="6831499" y="1265579"/>
              <a:ext cx="231910" cy="1000543"/>
            </a:xfrm>
            <a:prstGeom prst="rightBrac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16656BE-C9A9-44A6-8532-854D5EF68D39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6747165" y="2518518"/>
            <a:ext cx="1159564" cy="59954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79EC8A1-2828-4A71-A1FF-7D9E4DF1D383}"/>
              </a:ext>
            </a:extLst>
          </p:cNvPr>
          <p:cNvGrpSpPr/>
          <p:nvPr/>
        </p:nvGrpSpPr>
        <p:grpSpPr>
          <a:xfrm>
            <a:off x="5458116" y="2192459"/>
            <a:ext cx="2658302" cy="323298"/>
            <a:chOff x="7550151" y="1873802"/>
            <a:chExt cx="2658302" cy="32329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FA3946A-255C-48E2-9CD5-4AF742ADBEEB}"/>
                </a:ext>
              </a:extLst>
            </p:cNvPr>
            <p:cNvGrpSpPr/>
            <p:nvPr/>
          </p:nvGrpSpPr>
          <p:grpSpPr>
            <a:xfrm>
              <a:off x="7550151" y="1873802"/>
              <a:ext cx="2658302" cy="323298"/>
              <a:chOff x="7572376" y="1842052"/>
              <a:chExt cx="2658302" cy="323298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A623C09-195C-41B2-99A1-8B9B67BE925E}"/>
                  </a:ext>
                </a:extLst>
              </p:cNvPr>
              <p:cNvCxnSpPr/>
              <p:nvPr/>
            </p:nvCxnSpPr>
            <p:spPr>
              <a:xfrm>
                <a:off x="7659757" y="1842052"/>
                <a:ext cx="25709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Pie 128">
                <a:extLst>
                  <a:ext uri="{FF2B5EF4-FFF2-40B4-BE49-F238E27FC236}">
                    <a16:creationId xmlns:a16="http://schemas.microsoft.com/office/drawing/2014/main" id="{20094A6F-ECC1-4EE5-BE30-78464D67D8F7}"/>
                  </a:ext>
                </a:extLst>
              </p:cNvPr>
              <p:cNvSpPr/>
              <p:nvPr/>
            </p:nvSpPr>
            <p:spPr>
              <a:xfrm rot="16200000">
                <a:off x="7488045" y="1927002"/>
                <a:ext cx="322679" cy="154018"/>
              </a:xfrm>
              <a:prstGeom prst="pie">
                <a:avLst>
                  <a:gd name="adj1" fmla="val 0"/>
                  <a:gd name="adj2" fmla="val 1075354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9CC714F-E105-45C5-B5B5-B1F2F72B9C4A}"/>
                </a:ext>
              </a:extLst>
            </p:cNvPr>
            <p:cNvSpPr/>
            <p:nvPr/>
          </p:nvSpPr>
          <p:spPr>
            <a:xfrm>
              <a:off x="7585075" y="1882775"/>
              <a:ext cx="85725" cy="3079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F94C0B85-FF6E-4CF0-878B-8B6D503AC7E1}"/>
              </a:ext>
            </a:extLst>
          </p:cNvPr>
          <p:cNvSpPr txBox="1"/>
          <p:nvPr/>
        </p:nvSpPr>
        <p:spPr>
          <a:xfrm>
            <a:off x="7314092" y="2140830"/>
            <a:ext cx="92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0  0  0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CB2A83-B220-4E0F-A0C0-7A639E2DB9A5}"/>
              </a:ext>
            </a:extLst>
          </p:cNvPr>
          <p:cNvSpPr txBox="1"/>
          <p:nvPr/>
        </p:nvSpPr>
        <p:spPr>
          <a:xfrm>
            <a:off x="5580973" y="2147455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1  0  1  1  1  0</a:t>
            </a:r>
          </a:p>
        </p:txBody>
      </p:sp>
      <p:sp>
        <p:nvSpPr>
          <p:cNvPr id="81" name="Rounded Rectangle 131">
            <a:extLst>
              <a:ext uri="{FF2B5EF4-FFF2-40B4-BE49-F238E27FC236}">
                <a16:creationId xmlns:a16="http://schemas.microsoft.com/office/drawing/2014/main" id="{4FEC9B5D-7A63-44A5-8863-C62DB32B7C52}"/>
              </a:ext>
            </a:extLst>
          </p:cNvPr>
          <p:cNvSpPr/>
          <p:nvPr/>
        </p:nvSpPr>
        <p:spPr>
          <a:xfrm>
            <a:off x="5620731" y="2200466"/>
            <a:ext cx="2597426" cy="33130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84C0017-AAE0-4E18-8B64-C1B7F9D171D6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7628434" y="2538396"/>
            <a:ext cx="278295" cy="57966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A71105F-6989-4D69-B1AC-751D2424E301}"/>
              </a:ext>
            </a:extLst>
          </p:cNvPr>
          <p:cNvSpPr txBox="1"/>
          <p:nvPr/>
        </p:nvSpPr>
        <p:spPr>
          <a:xfrm>
            <a:off x="8284412" y="2863075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2</a:t>
            </a:r>
            <a:r>
              <a:rPr lang="en-US" sz="2800" baseline="30000" dirty="0">
                <a:solidFill>
                  <a:srgbClr val="C00000"/>
                </a:solidFill>
              </a:rPr>
              <a:t>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501E72E-2DAD-48EE-BEF4-39101D9F3812}"/>
              </a:ext>
            </a:extLst>
          </p:cNvPr>
          <p:cNvSpPr txBox="1"/>
          <p:nvPr/>
        </p:nvSpPr>
        <p:spPr>
          <a:xfrm>
            <a:off x="8135331" y="295583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*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D65D1-22AB-4E03-93BA-CBB50094E4B7}"/>
              </a:ext>
            </a:extLst>
          </p:cNvPr>
          <p:cNvSpPr txBox="1"/>
          <p:nvPr/>
        </p:nvSpPr>
        <p:spPr>
          <a:xfrm>
            <a:off x="6431809" y="17603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C05AC21-D0FA-4536-A5EC-F329FA7F0AA4}"/>
              </a:ext>
            </a:extLst>
          </p:cNvPr>
          <p:cNvSpPr txBox="1"/>
          <p:nvPr/>
        </p:nvSpPr>
        <p:spPr>
          <a:xfrm>
            <a:off x="6718680" y="176926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A2C3639-0D1D-41DC-8D09-88C8CF3ACD37}"/>
              </a:ext>
            </a:extLst>
          </p:cNvPr>
          <p:cNvSpPr txBox="1"/>
          <p:nvPr/>
        </p:nvSpPr>
        <p:spPr>
          <a:xfrm>
            <a:off x="7005551" y="17603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179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65" grpId="0"/>
      <p:bldP spid="66" grpId="0"/>
      <p:bldP spid="67" grpId="0"/>
      <p:bldP spid="68" grpId="0" animBg="1"/>
      <p:bldP spid="79" grpId="0"/>
      <p:bldP spid="80" grpId="0"/>
      <p:bldP spid="81" grpId="0" animBg="1"/>
      <p:bldP spid="81" grpId="1" animBg="1"/>
      <p:bldP spid="83" grpId="0"/>
      <p:bldP spid="84" grpId="0"/>
      <p:bldP spid="85" grpId="0"/>
      <p:bldP spid="86" grpId="0"/>
      <p:bldP spid="8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893B86-262B-4228-8170-9D1A98C5A240}"/>
              </a:ext>
            </a:extLst>
          </p:cNvPr>
          <p:cNvSpPr txBox="1">
            <a:spLocks noChangeArrowheads="1"/>
          </p:cNvSpPr>
          <p:nvPr/>
        </p:nvSpPr>
        <p:spPr>
          <a:xfrm>
            <a:off x="376772" y="1637235"/>
            <a:ext cx="4522244" cy="226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altLang="en-US" sz="2400" dirty="0"/>
              <a:t>A bit stream </a:t>
            </a:r>
            <a:r>
              <a:rPr lang="en-US" altLang="en-US" sz="2400" dirty="0">
                <a:solidFill>
                  <a:srgbClr val="FF0000"/>
                </a:solidFill>
              </a:rPr>
              <a:t>1101011011</a:t>
            </a:r>
            <a:r>
              <a:rPr lang="en-US" altLang="en-US" sz="2400" dirty="0"/>
              <a:t> is transmitted using the standard CRC method. The generator polynomial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4</a:t>
            </a:r>
            <a:r>
              <a:rPr lang="en-US" altLang="en-US" sz="2400" dirty="0">
                <a:solidFill>
                  <a:srgbClr val="FF0000"/>
                </a:solidFill>
              </a:rPr>
              <a:t>+x+1</a:t>
            </a:r>
            <a:r>
              <a:rPr lang="en-US" altLang="en-US" sz="2400" dirty="0"/>
              <a:t>. </a:t>
            </a:r>
          </a:p>
          <a:p>
            <a:pPr marL="130175" indent="0">
              <a:buNone/>
            </a:pPr>
            <a:r>
              <a:rPr lang="en-US" altLang="en-US" sz="2400" dirty="0"/>
              <a:t>What is the actual bit string transmitted?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BC4D397-A951-45D8-93F1-F761698D1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/>
          <a:stretch/>
        </p:blipFill>
        <p:spPr bwMode="auto">
          <a:xfrm>
            <a:off x="5562493" y="1441153"/>
            <a:ext cx="4126250" cy="531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179800" y="4262685"/>
            <a:ext cx="6342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enerator polynomial G(x) = x</a:t>
            </a:r>
            <a:r>
              <a:rPr lang="en-US" sz="2400" b="0" i="0" baseline="30000" dirty="0">
                <a:effectLst/>
              </a:rPr>
              <a:t>4</a:t>
            </a:r>
            <a:r>
              <a:rPr lang="en-US" sz="2400" b="0" i="0" dirty="0">
                <a:effectLst/>
              </a:rPr>
              <a:t> + x + 1 is encoded as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10011</a:t>
            </a:r>
            <a:r>
              <a:rPr lang="en-US" sz="2400" b="0" i="0" dirty="0">
                <a:effectLst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G(x) consists of 5 bits. So, a string of 4 zeroes is appended to the bit stream to be transmitted.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The resulting bit stream is 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1101011011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0000</a:t>
            </a:r>
            <a:r>
              <a:rPr lang="en-US" sz="2400" b="0" i="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28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0893B86-262B-4228-8170-9D1A98C5A240}"/>
              </a:ext>
            </a:extLst>
          </p:cNvPr>
          <p:cNvSpPr txBox="1">
            <a:spLocks noChangeArrowheads="1"/>
          </p:cNvSpPr>
          <p:nvPr/>
        </p:nvSpPr>
        <p:spPr>
          <a:xfrm>
            <a:off x="376773" y="1637236"/>
            <a:ext cx="6571282" cy="19095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A bit stream </a:t>
            </a:r>
            <a:r>
              <a:rPr lang="en-US" altLang="en-US" sz="2400" dirty="0">
                <a:solidFill>
                  <a:srgbClr val="FF0000"/>
                </a:solidFill>
              </a:rPr>
              <a:t>10011101</a:t>
            </a:r>
            <a:r>
              <a:rPr lang="en-US" altLang="en-US" sz="2400" dirty="0"/>
              <a:t> is transmitted using the standard CRC method. The generator polynomial is </a:t>
            </a:r>
            <a:r>
              <a:rPr lang="en-US" altLang="en-US" sz="2400" dirty="0">
                <a:solidFill>
                  <a:srgbClr val="FF0000"/>
                </a:solidFill>
              </a:rPr>
              <a:t>x</a:t>
            </a:r>
            <a:r>
              <a:rPr lang="en-US" altLang="en-US" sz="2400" baseline="30000" dirty="0">
                <a:solidFill>
                  <a:srgbClr val="FF0000"/>
                </a:solidFill>
              </a:rPr>
              <a:t>3</a:t>
            </a:r>
            <a:r>
              <a:rPr lang="en-US" altLang="en-US" sz="2400" dirty="0">
                <a:solidFill>
                  <a:srgbClr val="FF0000"/>
                </a:solidFill>
              </a:rPr>
              <a:t>+1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000" dirty="0"/>
              <a:t>What is the actual bit string transmitted?</a:t>
            </a:r>
          </a:p>
          <a:p>
            <a:pPr lvl="1"/>
            <a:r>
              <a:rPr lang="en-US" altLang="en-US" sz="2000" dirty="0"/>
              <a:t>Suppose the third bit from the left is inverted during transmission. How will receiver detect this error?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393111" y="3521175"/>
            <a:ext cx="73120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dirty="0"/>
              <a:t>G</a:t>
            </a:r>
            <a:r>
              <a:rPr lang="en-US" sz="2400" b="0" i="0" dirty="0">
                <a:effectLst/>
              </a:rPr>
              <a:t>enerator polynomial G(x) = x</a:t>
            </a:r>
            <a:r>
              <a:rPr lang="en-US" sz="2400" b="0" i="0" baseline="30000" dirty="0">
                <a:effectLst/>
              </a:rPr>
              <a:t>3</a:t>
            </a:r>
            <a:r>
              <a:rPr lang="en-US" sz="2400" b="0" i="0" dirty="0">
                <a:effectLst/>
              </a:rPr>
              <a:t> + 1 is encoded as 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1001</a:t>
            </a:r>
            <a:r>
              <a:rPr lang="en-US" sz="2400" b="0" i="0" dirty="0">
                <a:effectLst/>
              </a:rPr>
              <a:t>.</a:t>
            </a:r>
          </a:p>
          <a:p>
            <a:pPr marL="342900" indent="-342900" algn="l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G(x) consists of </a:t>
            </a:r>
            <a:r>
              <a:rPr lang="en-US" sz="2400" dirty="0"/>
              <a:t>4</a:t>
            </a:r>
            <a:r>
              <a:rPr lang="en-US" sz="2400" b="0" i="0" dirty="0">
                <a:effectLst/>
              </a:rPr>
              <a:t> bits. 4 zeroes is appended now.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effectLst/>
              </a:rPr>
              <a:t>The resulting bit stream is </a:t>
            </a:r>
            <a:r>
              <a:rPr lang="en-US" altLang="en-US" sz="2400" dirty="0">
                <a:solidFill>
                  <a:srgbClr val="FF0000"/>
                </a:solidFill>
              </a:rPr>
              <a:t> 10011101</a:t>
            </a:r>
            <a:r>
              <a:rPr lang="en-US" sz="2400" b="1" i="0" dirty="0">
                <a:solidFill>
                  <a:srgbClr val="FF0000"/>
                </a:solidFill>
                <a:effectLst/>
              </a:rPr>
              <a:t>000</a:t>
            </a:r>
            <a:r>
              <a:rPr lang="en-US" sz="2400" b="0" i="0" dirty="0">
                <a:effectLst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6E44F5-B8CB-4425-AE9E-B8F96688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203" y="1418331"/>
            <a:ext cx="2884541" cy="5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4CBA40-0DA9-440E-88AE-D795AB5508E5}"/>
              </a:ext>
            </a:extLst>
          </p:cNvPr>
          <p:cNvSpPr txBox="1"/>
          <p:nvPr/>
        </p:nvSpPr>
        <p:spPr>
          <a:xfrm>
            <a:off x="363427" y="5174599"/>
            <a:ext cx="75268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 (Part-1)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Code word to be transmitted is obtained by replacing the last 3 zeroes of 10011101</a:t>
            </a:r>
            <a:r>
              <a:rPr lang="en-US" sz="2400" b="1" dirty="0"/>
              <a:t>000 </a:t>
            </a:r>
            <a:r>
              <a:rPr lang="en-US" sz="2400" dirty="0"/>
              <a:t>with the CRC.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Code word transmitted to the receiver = </a:t>
            </a:r>
            <a:r>
              <a:rPr lang="en-US" sz="2400" dirty="0">
                <a:solidFill>
                  <a:srgbClr val="FF0000"/>
                </a:solidFill>
              </a:rPr>
              <a:t>10011101</a:t>
            </a:r>
            <a:r>
              <a:rPr lang="en-US" sz="2400" b="1" dirty="0">
                <a:solidFill>
                  <a:srgbClr val="FF0000"/>
                </a:solidFill>
              </a:rPr>
              <a:t>100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71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18CA01-2901-45A9-AAF2-220477AA6B15}"/>
              </a:ext>
            </a:extLst>
          </p:cNvPr>
          <p:cNvCxnSpPr>
            <a:cxnSpLocks/>
          </p:cNvCxnSpPr>
          <p:nvPr/>
        </p:nvCxnSpPr>
        <p:spPr>
          <a:xfrm>
            <a:off x="4943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BD69EB9-A93D-4798-8DD7-C670DBF8D62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0980D-DFEC-411A-B900-29578E15ECC0}"/>
              </a:ext>
            </a:extLst>
          </p:cNvPr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CRC – Numerical Example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6F33142-42BA-4BCE-91A7-A26364066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3677" r="13670" b="4402"/>
          <a:stretch/>
        </p:blipFill>
        <p:spPr bwMode="auto">
          <a:xfrm>
            <a:off x="9853450" y="2688987"/>
            <a:ext cx="2156547" cy="30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A42A1F-CF83-4B0F-B208-A0374CDF4334}"/>
              </a:ext>
            </a:extLst>
          </p:cNvPr>
          <p:cNvSpPr txBox="1"/>
          <p:nvPr/>
        </p:nvSpPr>
        <p:spPr>
          <a:xfrm>
            <a:off x="363427" y="1637235"/>
            <a:ext cx="606508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1" dirty="0"/>
              <a:t>Solution (Part-2)</a:t>
            </a:r>
          </a:p>
          <a:p>
            <a:pPr fontAlgn="base"/>
            <a:r>
              <a:rPr lang="en-US" sz="2400" dirty="0"/>
              <a:t>According to the question,</a:t>
            </a:r>
          </a:p>
          <a:p>
            <a:pPr fontAlgn="base"/>
            <a:endParaRPr lang="en-US" sz="2400" dirty="0"/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The bit stream received by the receiver = 10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11101100.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Receiver performs the binary division with the same G(x).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endParaRPr lang="en-US" sz="2400" dirty="0"/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Remainder obtained on division is a non-zero value.</a:t>
            </a:r>
          </a:p>
          <a:p>
            <a:pPr marL="342900" indent="-342900" fontAlgn="base">
              <a:buFont typeface="Wingdings" panose="05000000000000000000" pitchFamily="2" charset="2"/>
              <a:buChar char="ü"/>
            </a:pPr>
            <a:r>
              <a:rPr lang="en-US" sz="2400" dirty="0"/>
              <a:t>Error occurred</a:t>
            </a:r>
          </a:p>
          <a:p>
            <a:pPr fontAlgn="base"/>
            <a:r>
              <a:rPr lang="en-US" sz="2400" dirty="0"/>
              <a:t> 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391C78-EFF5-4443-BB92-D1034C1E3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42" y="1417255"/>
            <a:ext cx="3319756" cy="536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2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08BBC3-F0DA-4207-843C-9419DFCC1B2E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8F0B4D-F087-4FC2-81AC-5B82936E787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F728A78-EF83-478B-A7F1-9FFA46BAA58B}"/>
              </a:ext>
            </a:extLst>
          </p:cNvPr>
          <p:cNvSpPr/>
          <p:nvPr/>
        </p:nvSpPr>
        <p:spPr>
          <a:xfrm>
            <a:off x="393111" y="727493"/>
            <a:ext cx="4149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links,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2361969-CC7C-4A6C-B2F0-C14058DA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958" y="1442781"/>
            <a:ext cx="7772400" cy="286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kern="0" dirty="0">
                <a:cs typeface="+mn-cs"/>
              </a:rPr>
              <a:t>two types of “links</a:t>
            </a:r>
            <a:r>
              <a:rPr lang="en-US" altLang="ja-JP" sz="2400" kern="0" dirty="0">
                <a:cs typeface="+mn-cs"/>
              </a:rPr>
              <a:t>”</a:t>
            </a:r>
            <a:r>
              <a:rPr lang="en-US" sz="2400" kern="0" dirty="0">
                <a:cs typeface="+mn-cs"/>
              </a:rPr>
              <a:t>:</a:t>
            </a:r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point-to-point</a:t>
            </a:r>
          </a:p>
          <a:p>
            <a:pPr lvl="1">
              <a:defRPr/>
            </a:pPr>
            <a:r>
              <a:rPr lang="en-US" sz="2000" kern="0" dirty="0"/>
              <a:t>point-to-point link between Ethernet switch, host</a:t>
            </a:r>
          </a:p>
          <a:p>
            <a:pPr lvl="1">
              <a:defRPr/>
            </a:pPr>
            <a:r>
              <a:rPr lang="en-US" sz="2000" kern="0" dirty="0"/>
              <a:t>PPP, HDLC</a:t>
            </a:r>
          </a:p>
          <a:p>
            <a:pPr>
              <a:defRPr/>
            </a:pPr>
            <a:r>
              <a:rPr lang="en-US" sz="2400" kern="0" dirty="0">
                <a:solidFill>
                  <a:srgbClr val="C00000"/>
                </a:solidFill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sz="2000" kern="0" dirty="0"/>
              <a:t>old-fashioned Ethernet</a:t>
            </a:r>
          </a:p>
          <a:p>
            <a:pPr lvl="1">
              <a:defRPr/>
            </a:pPr>
            <a:r>
              <a:rPr lang="en-US" sz="2000" kern="0" dirty="0"/>
              <a:t>upstream HFC in cable-based access network</a:t>
            </a:r>
          </a:p>
          <a:p>
            <a:pPr lvl="1">
              <a:defRPr/>
            </a:pPr>
            <a:r>
              <a:rPr lang="en-US" sz="2000" kern="0" dirty="0"/>
              <a:t>802.11 wireless LAN, 4G</a:t>
            </a:r>
            <a:r>
              <a:rPr lang="en-US" sz="2000" kern="0"/>
              <a:t>/4G, </a:t>
            </a:r>
            <a:r>
              <a:rPr lang="en-US" sz="2000" kern="0" dirty="0"/>
              <a:t>satellite</a:t>
            </a:r>
            <a:endParaRPr lang="en-US" kern="0" dirty="0"/>
          </a:p>
          <a:p>
            <a:pPr>
              <a:defRPr/>
            </a:pPr>
            <a:endParaRPr lang="en-US" kern="0" dirty="0">
              <a:latin typeface="Gill Sans MT" charset="0"/>
              <a:cs typeface="+mn-cs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6D750E86-B3D6-44EE-AABB-0C9D6BD05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014" y="6093740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wire (e.g.,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cabled Ethernet)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ED4D1256-0BCE-4990-B24B-B0218F7DD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650" y="6188644"/>
            <a:ext cx="1696298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</a:t>
            </a:r>
            <a:r>
              <a:rPr lang="en-US" sz="1400" i="0" dirty="0" err="1">
                <a:solidFill>
                  <a:srgbClr val="000000"/>
                </a:solidFill>
                <a:latin typeface="Arial" charset="0"/>
              </a:rPr>
              <a:t>WiFi</a:t>
            </a:r>
            <a:endParaRPr lang="en-US" sz="14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35577AFC-5FB9-4160-AC97-2FDF0BEA3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4921" y="6193413"/>
            <a:ext cx="1935146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satellite </a:t>
            </a: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2DDFA434-8E99-4B66-A776-B92928325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0074" y="6126595"/>
            <a:ext cx="2666586" cy="4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humans at a cocktail party 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(shared air, acoustical)</a:t>
            </a:r>
          </a:p>
        </p:txBody>
      </p:sp>
      <p:sp>
        <p:nvSpPr>
          <p:cNvPr id="15" name="Line 173">
            <a:extLst>
              <a:ext uri="{FF2B5EF4-FFF2-40B4-BE49-F238E27FC236}">
                <a16:creationId xmlns:a16="http://schemas.microsoft.com/office/drawing/2014/main" id="{31616AB5-4217-4BE8-81E3-2BD7C8AC17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30202" y="4922165"/>
            <a:ext cx="466725" cy="890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Line 174">
            <a:extLst>
              <a:ext uri="{FF2B5EF4-FFF2-40B4-BE49-F238E27FC236}">
                <a16:creationId xmlns:a16="http://schemas.microsoft.com/office/drawing/2014/main" id="{99CBD035-5787-4EE5-AF22-943A57AC37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2739" y="5393652"/>
            <a:ext cx="242888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Line 175">
            <a:extLst>
              <a:ext uri="{FF2B5EF4-FFF2-40B4-BE49-F238E27FC236}">
                <a16:creationId xmlns:a16="http://schemas.microsoft.com/office/drawing/2014/main" id="{35C48418-2F0A-4B8D-916A-C96380079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77802" y="5730202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" name="Line 176">
            <a:extLst>
              <a:ext uri="{FF2B5EF4-FFF2-40B4-BE49-F238E27FC236}">
                <a16:creationId xmlns:a16="http://schemas.microsoft.com/office/drawing/2014/main" id="{64153C4D-773B-4FCB-A0E0-63554EDAAE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22302" y="5253952"/>
            <a:ext cx="177800" cy="7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9" name="Group 382">
            <a:extLst>
              <a:ext uri="{FF2B5EF4-FFF2-40B4-BE49-F238E27FC236}">
                <a16:creationId xmlns:a16="http://schemas.microsoft.com/office/drawing/2014/main" id="{3BA8B637-8F9E-421E-B29A-9175F4FD7044}"/>
              </a:ext>
            </a:extLst>
          </p:cNvPr>
          <p:cNvGrpSpPr>
            <a:grpSpLocks/>
          </p:cNvGrpSpPr>
          <p:nvPr/>
        </p:nvGrpSpPr>
        <p:grpSpPr bwMode="auto">
          <a:xfrm>
            <a:off x="6434937" y="5801709"/>
            <a:ext cx="288925" cy="220663"/>
            <a:chOff x="2274" y="2821"/>
            <a:chExt cx="215" cy="238"/>
          </a:xfrm>
        </p:grpSpPr>
        <p:sp>
          <p:nvSpPr>
            <p:cNvPr id="20" name="Freeform 383">
              <a:extLst>
                <a:ext uri="{FF2B5EF4-FFF2-40B4-BE49-F238E27FC236}">
                  <a16:creationId xmlns:a16="http://schemas.microsoft.com/office/drawing/2014/main" id="{69C2983B-BB13-435E-8A57-3F031ACF0F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Line 384">
              <a:extLst>
                <a:ext uri="{FF2B5EF4-FFF2-40B4-BE49-F238E27FC236}">
                  <a16:creationId xmlns:a16="http://schemas.microsoft.com/office/drawing/2014/main" id="{6AC99A5B-51E7-4DEA-9B05-745D497F0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Freeform 385">
              <a:extLst>
                <a:ext uri="{FF2B5EF4-FFF2-40B4-BE49-F238E27FC236}">
                  <a16:creationId xmlns:a16="http://schemas.microsoft.com/office/drawing/2014/main" id="{0DBD3515-7C1D-4C83-91CB-846907971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Line 386">
              <a:extLst>
                <a:ext uri="{FF2B5EF4-FFF2-40B4-BE49-F238E27FC236}">
                  <a16:creationId xmlns:a16="http://schemas.microsoft.com/office/drawing/2014/main" id="{347681EF-4805-45AE-B4AD-FFF149A906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Freeform 387">
              <a:extLst>
                <a:ext uri="{FF2B5EF4-FFF2-40B4-BE49-F238E27FC236}">
                  <a16:creationId xmlns:a16="http://schemas.microsoft.com/office/drawing/2014/main" id="{1F071594-E999-45ED-9DD5-22C56A4B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5" name="Line 388">
              <a:extLst>
                <a:ext uri="{FF2B5EF4-FFF2-40B4-BE49-F238E27FC236}">
                  <a16:creationId xmlns:a16="http://schemas.microsoft.com/office/drawing/2014/main" id="{31653866-A38F-4177-94B7-2251A34739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" name="Freeform 389">
              <a:extLst>
                <a:ext uri="{FF2B5EF4-FFF2-40B4-BE49-F238E27FC236}">
                  <a16:creationId xmlns:a16="http://schemas.microsoft.com/office/drawing/2014/main" id="{EC44DC51-923F-4BC1-BA0B-B5437FB1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Freeform 390">
              <a:extLst>
                <a:ext uri="{FF2B5EF4-FFF2-40B4-BE49-F238E27FC236}">
                  <a16:creationId xmlns:a16="http://schemas.microsoft.com/office/drawing/2014/main" id="{21DBC1E0-AF77-4D43-A0E2-CD7A2CFFE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Rectangle 391">
              <a:extLst>
                <a:ext uri="{FF2B5EF4-FFF2-40B4-BE49-F238E27FC236}">
                  <a16:creationId xmlns:a16="http://schemas.microsoft.com/office/drawing/2014/main" id="{5CF7E25A-8D05-4708-B0D0-8083AA842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9" name="Freeform 392">
              <a:extLst>
                <a:ext uri="{FF2B5EF4-FFF2-40B4-BE49-F238E27FC236}">
                  <a16:creationId xmlns:a16="http://schemas.microsoft.com/office/drawing/2014/main" id="{D080F883-5BB6-4256-AFC4-2C39ACB6D2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0" name="Line 393">
              <a:extLst>
                <a:ext uri="{FF2B5EF4-FFF2-40B4-BE49-F238E27FC236}">
                  <a16:creationId xmlns:a16="http://schemas.microsoft.com/office/drawing/2014/main" id="{0D73542E-760A-4AB7-B7E1-BEA9DE2B97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" name="Line 394">
              <a:extLst>
                <a:ext uri="{FF2B5EF4-FFF2-40B4-BE49-F238E27FC236}">
                  <a16:creationId xmlns:a16="http://schemas.microsoft.com/office/drawing/2014/main" id="{A44B61E9-C3DB-4AE6-BE37-0B7862DEC9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" name="Line 395">
              <a:extLst>
                <a:ext uri="{FF2B5EF4-FFF2-40B4-BE49-F238E27FC236}">
                  <a16:creationId xmlns:a16="http://schemas.microsoft.com/office/drawing/2014/main" id="{7C1F2150-803C-4E01-B112-FEC860FBE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6A03E52C-7AAA-4C1C-BE0C-04C60A7B2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" name="Group 398">
            <a:extLst>
              <a:ext uri="{FF2B5EF4-FFF2-40B4-BE49-F238E27FC236}">
                <a16:creationId xmlns:a16="http://schemas.microsoft.com/office/drawing/2014/main" id="{6428540D-38D7-4789-AB18-A2454C38407D}"/>
              </a:ext>
            </a:extLst>
          </p:cNvPr>
          <p:cNvGrpSpPr>
            <a:grpSpLocks/>
          </p:cNvGrpSpPr>
          <p:nvPr/>
        </p:nvGrpSpPr>
        <p:grpSpPr bwMode="auto">
          <a:xfrm>
            <a:off x="6941349" y="5782659"/>
            <a:ext cx="223838" cy="254000"/>
            <a:chOff x="2274" y="2821"/>
            <a:chExt cx="215" cy="238"/>
          </a:xfrm>
        </p:grpSpPr>
        <p:sp>
          <p:nvSpPr>
            <p:cNvPr id="35" name="Freeform 399">
              <a:extLst>
                <a:ext uri="{FF2B5EF4-FFF2-40B4-BE49-F238E27FC236}">
                  <a16:creationId xmlns:a16="http://schemas.microsoft.com/office/drawing/2014/main" id="{94B57FDE-8BF5-426D-879B-251790165A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6" name="Line 400">
              <a:extLst>
                <a:ext uri="{FF2B5EF4-FFF2-40B4-BE49-F238E27FC236}">
                  <a16:creationId xmlns:a16="http://schemas.microsoft.com/office/drawing/2014/main" id="{8CA9F06A-79BE-483D-AC9C-985F82EEC8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7" name="Freeform 401">
              <a:extLst>
                <a:ext uri="{FF2B5EF4-FFF2-40B4-BE49-F238E27FC236}">
                  <a16:creationId xmlns:a16="http://schemas.microsoft.com/office/drawing/2014/main" id="{2D64902A-545E-4254-9228-E54FBDED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8" name="Line 402">
              <a:extLst>
                <a:ext uri="{FF2B5EF4-FFF2-40B4-BE49-F238E27FC236}">
                  <a16:creationId xmlns:a16="http://schemas.microsoft.com/office/drawing/2014/main" id="{14D6AB95-01F0-4A91-8E03-C579EC3D0B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Freeform 403">
              <a:extLst>
                <a:ext uri="{FF2B5EF4-FFF2-40B4-BE49-F238E27FC236}">
                  <a16:creationId xmlns:a16="http://schemas.microsoft.com/office/drawing/2014/main" id="{5EA18C9D-E972-42A2-AD5F-F2EBF37B6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" name="Line 404">
              <a:extLst>
                <a:ext uri="{FF2B5EF4-FFF2-40B4-BE49-F238E27FC236}">
                  <a16:creationId xmlns:a16="http://schemas.microsoft.com/office/drawing/2014/main" id="{A24BFBD6-D96B-45C1-B998-41E32A8016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Freeform 405">
              <a:extLst>
                <a:ext uri="{FF2B5EF4-FFF2-40B4-BE49-F238E27FC236}">
                  <a16:creationId xmlns:a16="http://schemas.microsoft.com/office/drawing/2014/main" id="{51FB8943-F4FD-477B-85F5-CE3CC602C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Freeform 406">
              <a:extLst>
                <a:ext uri="{FF2B5EF4-FFF2-40B4-BE49-F238E27FC236}">
                  <a16:creationId xmlns:a16="http://schemas.microsoft.com/office/drawing/2014/main" id="{AF225824-9031-443F-B5FF-2E16DAC79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Rectangle 407">
              <a:extLst>
                <a:ext uri="{FF2B5EF4-FFF2-40B4-BE49-F238E27FC236}">
                  <a16:creationId xmlns:a16="http://schemas.microsoft.com/office/drawing/2014/main" id="{BDDC6D34-EB1D-44EB-A680-CD3F36F03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Freeform 408">
              <a:extLst>
                <a:ext uri="{FF2B5EF4-FFF2-40B4-BE49-F238E27FC236}">
                  <a16:creationId xmlns:a16="http://schemas.microsoft.com/office/drawing/2014/main" id="{B5EE5526-E63E-4ECE-A9CD-7B6270664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09">
              <a:extLst>
                <a:ext uri="{FF2B5EF4-FFF2-40B4-BE49-F238E27FC236}">
                  <a16:creationId xmlns:a16="http://schemas.microsoft.com/office/drawing/2014/main" id="{4BC2AAD6-E39C-48B1-8F90-8D51A4D14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6" name="Line 410">
              <a:extLst>
                <a:ext uri="{FF2B5EF4-FFF2-40B4-BE49-F238E27FC236}">
                  <a16:creationId xmlns:a16="http://schemas.microsoft.com/office/drawing/2014/main" id="{B32CC947-BCDB-4E7E-811E-4309E4557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7" name="Line 411">
              <a:extLst>
                <a:ext uri="{FF2B5EF4-FFF2-40B4-BE49-F238E27FC236}">
                  <a16:creationId xmlns:a16="http://schemas.microsoft.com/office/drawing/2014/main" id="{ACB845E0-88C0-4184-9196-A78A89F73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8" name="Freeform 412">
              <a:extLst>
                <a:ext uri="{FF2B5EF4-FFF2-40B4-BE49-F238E27FC236}">
                  <a16:creationId xmlns:a16="http://schemas.microsoft.com/office/drawing/2014/main" id="{D7142FC0-48FD-4096-B4CE-391716764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9" name="Group 413">
            <a:extLst>
              <a:ext uri="{FF2B5EF4-FFF2-40B4-BE49-F238E27FC236}">
                <a16:creationId xmlns:a16="http://schemas.microsoft.com/office/drawing/2014/main" id="{849646FE-28A8-45C0-A48B-7625BBF6FA9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20762" y="5811234"/>
            <a:ext cx="298450" cy="211138"/>
            <a:chOff x="2274" y="2821"/>
            <a:chExt cx="215" cy="238"/>
          </a:xfrm>
        </p:grpSpPr>
        <p:sp>
          <p:nvSpPr>
            <p:cNvPr id="50" name="Freeform 414">
              <a:extLst>
                <a:ext uri="{FF2B5EF4-FFF2-40B4-BE49-F238E27FC236}">
                  <a16:creationId xmlns:a16="http://schemas.microsoft.com/office/drawing/2014/main" id="{45835ABA-C5DA-42C7-A3F1-7FC57F3C1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1" name="Line 415">
              <a:extLst>
                <a:ext uri="{FF2B5EF4-FFF2-40B4-BE49-F238E27FC236}">
                  <a16:creationId xmlns:a16="http://schemas.microsoft.com/office/drawing/2014/main" id="{F1A05467-7757-45CA-A795-32815A4D9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2" name="Freeform 416">
              <a:extLst>
                <a:ext uri="{FF2B5EF4-FFF2-40B4-BE49-F238E27FC236}">
                  <a16:creationId xmlns:a16="http://schemas.microsoft.com/office/drawing/2014/main" id="{4C0633DD-159F-4FD1-80B8-76520D794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3" name="Line 417">
              <a:extLst>
                <a:ext uri="{FF2B5EF4-FFF2-40B4-BE49-F238E27FC236}">
                  <a16:creationId xmlns:a16="http://schemas.microsoft.com/office/drawing/2014/main" id="{3739117B-4602-4580-9680-76663556A0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4" name="Freeform 418">
              <a:extLst>
                <a:ext uri="{FF2B5EF4-FFF2-40B4-BE49-F238E27FC236}">
                  <a16:creationId xmlns:a16="http://schemas.microsoft.com/office/drawing/2014/main" id="{217D03C0-8AE8-43D5-B3C4-5CC842F50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5" name="Line 419">
              <a:extLst>
                <a:ext uri="{FF2B5EF4-FFF2-40B4-BE49-F238E27FC236}">
                  <a16:creationId xmlns:a16="http://schemas.microsoft.com/office/drawing/2014/main" id="{2386EF72-5E34-46AB-A081-0DE487B2C1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6" name="Freeform 420">
              <a:extLst>
                <a:ext uri="{FF2B5EF4-FFF2-40B4-BE49-F238E27FC236}">
                  <a16:creationId xmlns:a16="http://schemas.microsoft.com/office/drawing/2014/main" id="{30BC66CC-A127-43AB-BF0C-55C821FE5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7" name="Freeform 421">
              <a:extLst>
                <a:ext uri="{FF2B5EF4-FFF2-40B4-BE49-F238E27FC236}">
                  <a16:creationId xmlns:a16="http://schemas.microsoft.com/office/drawing/2014/main" id="{F58E0912-30B0-4073-8856-029BC5F66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8" name="Rectangle 422">
              <a:extLst>
                <a:ext uri="{FF2B5EF4-FFF2-40B4-BE49-F238E27FC236}">
                  <a16:creationId xmlns:a16="http://schemas.microsoft.com/office/drawing/2014/main" id="{EB1442B2-2673-418B-A297-5895EF471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59" name="Freeform 423">
              <a:extLst>
                <a:ext uri="{FF2B5EF4-FFF2-40B4-BE49-F238E27FC236}">
                  <a16:creationId xmlns:a16="http://schemas.microsoft.com/office/drawing/2014/main" id="{E9100D4B-AA87-4AEF-8A30-FFB9C29BC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0" name="Line 424">
              <a:extLst>
                <a:ext uri="{FF2B5EF4-FFF2-40B4-BE49-F238E27FC236}">
                  <a16:creationId xmlns:a16="http://schemas.microsoft.com/office/drawing/2014/main" id="{15BBA82A-254C-4B6B-A005-675D02B8D2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Line 425">
              <a:extLst>
                <a:ext uri="{FF2B5EF4-FFF2-40B4-BE49-F238E27FC236}">
                  <a16:creationId xmlns:a16="http://schemas.microsoft.com/office/drawing/2014/main" id="{EFAE08F0-8BBC-46F9-BA17-2D79525EC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2" name="Line 426">
              <a:extLst>
                <a:ext uri="{FF2B5EF4-FFF2-40B4-BE49-F238E27FC236}">
                  <a16:creationId xmlns:a16="http://schemas.microsoft.com/office/drawing/2014/main" id="{B372331E-1B6C-46A4-B2DF-3174A693A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Freeform 427">
              <a:extLst>
                <a:ext uri="{FF2B5EF4-FFF2-40B4-BE49-F238E27FC236}">
                  <a16:creationId xmlns:a16="http://schemas.microsoft.com/office/drawing/2014/main" id="{8E242F45-1451-4B5F-AF1B-B041C00AB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64" name="Picture 429" descr="MMj03957750000[1]">
            <a:extLst>
              <a:ext uri="{FF2B5EF4-FFF2-40B4-BE49-F238E27FC236}">
                <a16:creationId xmlns:a16="http://schemas.microsoft.com/office/drawing/2014/main" id="{01B9CB60-1035-4593-935C-367748A3EF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87" y="5088922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32" descr="cocktail">
            <a:extLst>
              <a:ext uri="{FF2B5EF4-FFF2-40B4-BE49-F238E27FC236}">
                <a16:creationId xmlns:a16="http://schemas.microsoft.com/office/drawing/2014/main" id="{1F7A4EAD-A340-412B-8B98-0403C5A7A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269" y="5007959"/>
            <a:ext cx="2030412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Line 434">
            <a:extLst>
              <a:ext uri="{FF2B5EF4-FFF2-40B4-BE49-F238E27FC236}">
                <a16:creationId xmlns:a16="http://schemas.microsoft.com/office/drawing/2014/main" id="{01B289CD-3DFF-4F81-8C94-0B59E4BE8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714" y="5026940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Line 435">
            <a:extLst>
              <a:ext uri="{FF2B5EF4-FFF2-40B4-BE49-F238E27FC236}">
                <a16:creationId xmlns:a16="http://schemas.microsoft.com/office/drawing/2014/main" id="{17C8CFA5-17D5-4B12-96EA-89C99BBEA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3714" y="5026940"/>
            <a:ext cx="24288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8" name="Line 436">
            <a:extLst>
              <a:ext uri="{FF2B5EF4-FFF2-40B4-BE49-F238E27FC236}">
                <a16:creationId xmlns:a16="http://schemas.microsoft.com/office/drawing/2014/main" id="{B595F8DC-309D-44D4-ACDF-CA330C5B18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5452" y="5663527"/>
            <a:ext cx="190500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69" name="Group 506">
            <a:extLst>
              <a:ext uri="{FF2B5EF4-FFF2-40B4-BE49-F238E27FC236}">
                <a16:creationId xmlns:a16="http://schemas.microsoft.com/office/drawing/2014/main" id="{7FCEF195-75FF-4E56-9ADB-B6E3351973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464" y="5539702"/>
            <a:ext cx="501650" cy="512763"/>
            <a:chOff x="2839" y="3501"/>
            <a:chExt cx="755" cy="803"/>
          </a:xfrm>
        </p:grpSpPr>
        <p:pic>
          <p:nvPicPr>
            <p:cNvPr id="70" name="Picture 507" descr="desktop_computer_stylized_medium">
              <a:extLst>
                <a:ext uri="{FF2B5EF4-FFF2-40B4-BE49-F238E27FC236}">
                  <a16:creationId xmlns:a16="http://schemas.microsoft.com/office/drawing/2014/main" id="{3FF228B5-CD80-40C7-9D73-4E2CD2E59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508">
              <a:extLst>
                <a:ext uri="{FF2B5EF4-FFF2-40B4-BE49-F238E27FC236}">
                  <a16:creationId xmlns:a16="http://schemas.microsoft.com/office/drawing/2014/main" id="{405C8864-A5FA-4658-97B7-9F8170E8B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2" name="Group 621">
            <a:extLst>
              <a:ext uri="{FF2B5EF4-FFF2-40B4-BE49-F238E27FC236}">
                <a16:creationId xmlns:a16="http://schemas.microsoft.com/office/drawing/2014/main" id="{C0EF4D90-B992-40FC-A8E9-72EF717A91DA}"/>
              </a:ext>
            </a:extLst>
          </p:cNvPr>
          <p:cNvGrpSpPr>
            <a:grpSpLocks/>
          </p:cNvGrpSpPr>
          <p:nvPr/>
        </p:nvGrpSpPr>
        <p:grpSpPr bwMode="auto">
          <a:xfrm>
            <a:off x="4678126" y="4731388"/>
            <a:ext cx="635000" cy="485775"/>
            <a:chOff x="3061" y="2530"/>
            <a:chExt cx="400" cy="306"/>
          </a:xfrm>
        </p:grpSpPr>
        <p:grpSp>
          <p:nvGrpSpPr>
            <p:cNvPr id="73" name="Group 494">
              <a:extLst>
                <a:ext uri="{FF2B5EF4-FFF2-40B4-BE49-F238E27FC236}">
                  <a16:creationId xmlns:a16="http://schemas.microsoft.com/office/drawing/2014/main" id="{A61B2D2B-DA57-40AF-88A5-38B1E615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98" name="Freeform 495">
                <a:extLst>
                  <a:ext uri="{FF2B5EF4-FFF2-40B4-BE49-F238E27FC236}">
                    <a16:creationId xmlns:a16="http://schemas.microsoft.com/office/drawing/2014/main" id="{F4E73E4A-1403-4766-86FE-8B82B0661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Freeform 496">
                <a:extLst>
                  <a:ext uri="{FF2B5EF4-FFF2-40B4-BE49-F238E27FC236}">
                    <a16:creationId xmlns:a16="http://schemas.microsoft.com/office/drawing/2014/main" id="{64574714-C529-4734-BEBC-912E00204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Freeform 497">
                <a:extLst>
                  <a:ext uri="{FF2B5EF4-FFF2-40B4-BE49-F238E27FC236}">
                    <a16:creationId xmlns:a16="http://schemas.microsoft.com/office/drawing/2014/main" id="{3B9268CD-00E8-4B35-869D-A4F0C05F4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Freeform 498">
                <a:extLst>
                  <a:ext uri="{FF2B5EF4-FFF2-40B4-BE49-F238E27FC236}">
                    <a16:creationId xmlns:a16="http://schemas.microsoft.com/office/drawing/2014/main" id="{E05C1A1A-789C-4C26-8C9B-E2E6C4BF4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Freeform 499">
                <a:extLst>
                  <a:ext uri="{FF2B5EF4-FFF2-40B4-BE49-F238E27FC236}">
                    <a16:creationId xmlns:a16="http://schemas.microsoft.com/office/drawing/2014/main" id="{3818A21F-C53C-446C-BCBC-C2DD2D300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Freeform 500">
                <a:extLst>
                  <a:ext uri="{FF2B5EF4-FFF2-40B4-BE49-F238E27FC236}">
                    <a16:creationId xmlns:a16="http://schemas.microsoft.com/office/drawing/2014/main" id="{3F97A0B2-F616-4A9B-9303-1EC42BEBE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74" name="Picture 549" descr="laptop_keyboard">
              <a:extLst>
                <a:ext uri="{FF2B5EF4-FFF2-40B4-BE49-F238E27FC236}">
                  <a16:creationId xmlns:a16="http://schemas.microsoft.com/office/drawing/2014/main" id="{0F8C1AD3-14B2-47B1-8244-D548F59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550">
              <a:extLst>
                <a:ext uri="{FF2B5EF4-FFF2-40B4-BE49-F238E27FC236}">
                  <a16:creationId xmlns:a16="http://schemas.microsoft.com/office/drawing/2014/main" id="{A649D05A-9B51-4284-91C6-420AC6FCC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76" name="Picture 551" descr="screen">
              <a:extLst>
                <a:ext uri="{FF2B5EF4-FFF2-40B4-BE49-F238E27FC236}">
                  <a16:creationId xmlns:a16="http://schemas.microsoft.com/office/drawing/2014/main" id="{4A2BCCC7-4D47-45C0-B19B-24CF23FC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552">
              <a:extLst>
                <a:ext uri="{FF2B5EF4-FFF2-40B4-BE49-F238E27FC236}">
                  <a16:creationId xmlns:a16="http://schemas.microsoft.com/office/drawing/2014/main" id="{88F6B7AA-18C1-4A4F-9523-2B15A1C96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Freeform 553">
              <a:extLst>
                <a:ext uri="{FF2B5EF4-FFF2-40B4-BE49-F238E27FC236}">
                  <a16:creationId xmlns:a16="http://schemas.microsoft.com/office/drawing/2014/main" id="{28C83770-27E5-4ED4-BB06-63D95886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" name="Freeform 554">
              <a:extLst>
                <a:ext uri="{FF2B5EF4-FFF2-40B4-BE49-F238E27FC236}">
                  <a16:creationId xmlns:a16="http://schemas.microsoft.com/office/drawing/2014/main" id="{7D896D25-C1C5-4580-B91A-FB360BB3D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Freeform 555">
              <a:extLst>
                <a:ext uri="{FF2B5EF4-FFF2-40B4-BE49-F238E27FC236}">
                  <a16:creationId xmlns:a16="http://schemas.microsoft.com/office/drawing/2014/main" id="{2F59F1FF-BB69-4964-AC9D-B674BCCE7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Freeform 556">
              <a:extLst>
                <a:ext uri="{FF2B5EF4-FFF2-40B4-BE49-F238E27FC236}">
                  <a16:creationId xmlns:a16="http://schemas.microsoft.com/office/drawing/2014/main" id="{FD15D6BB-4A59-476F-A853-34C35687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Freeform 557">
              <a:extLst>
                <a:ext uri="{FF2B5EF4-FFF2-40B4-BE49-F238E27FC236}">
                  <a16:creationId xmlns:a16="http://schemas.microsoft.com/office/drawing/2014/main" id="{02955B00-2BA2-4005-8F47-B1EC5AFA6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" name="Group 558">
              <a:extLst>
                <a:ext uri="{FF2B5EF4-FFF2-40B4-BE49-F238E27FC236}">
                  <a16:creationId xmlns:a16="http://schemas.microsoft.com/office/drawing/2014/main" id="{28EA4F2F-8122-4AB4-9954-3984BAFD0C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92" name="Freeform 559">
                <a:extLst>
                  <a:ext uri="{FF2B5EF4-FFF2-40B4-BE49-F238E27FC236}">
                    <a16:creationId xmlns:a16="http://schemas.microsoft.com/office/drawing/2014/main" id="{FFD67BFF-7695-43FB-90FE-EB0640943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3" name="Freeform 560">
                <a:extLst>
                  <a:ext uri="{FF2B5EF4-FFF2-40B4-BE49-F238E27FC236}">
                    <a16:creationId xmlns:a16="http://schemas.microsoft.com/office/drawing/2014/main" id="{5943434A-4C06-416E-80E9-D6B14E19A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4" name="Freeform 561">
                <a:extLst>
                  <a:ext uri="{FF2B5EF4-FFF2-40B4-BE49-F238E27FC236}">
                    <a16:creationId xmlns:a16="http://schemas.microsoft.com/office/drawing/2014/main" id="{0AA45A12-2738-4630-92B1-ED7600130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5" name="Freeform 562">
                <a:extLst>
                  <a:ext uri="{FF2B5EF4-FFF2-40B4-BE49-F238E27FC236}">
                    <a16:creationId xmlns:a16="http://schemas.microsoft.com/office/drawing/2014/main" id="{0259A176-05B1-41B2-81BA-4E15F8B7B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" name="Freeform 563">
                <a:extLst>
                  <a:ext uri="{FF2B5EF4-FFF2-40B4-BE49-F238E27FC236}">
                    <a16:creationId xmlns:a16="http://schemas.microsoft.com/office/drawing/2014/main" id="{3BDA2691-8A95-4998-9C15-F1D69CE41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" name="Freeform 564">
                <a:extLst>
                  <a:ext uri="{FF2B5EF4-FFF2-40B4-BE49-F238E27FC236}">
                    <a16:creationId xmlns:a16="http://schemas.microsoft.com/office/drawing/2014/main" id="{BDD54CD3-B9EA-4676-A945-D1E17B78F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84" name="Freeform 565">
              <a:extLst>
                <a:ext uri="{FF2B5EF4-FFF2-40B4-BE49-F238E27FC236}">
                  <a16:creationId xmlns:a16="http://schemas.microsoft.com/office/drawing/2014/main" id="{B0147F03-F194-44F8-92D9-15A6B9A5A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5" name="Freeform 566">
              <a:extLst>
                <a:ext uri="{FF2B5EF4-FFF2-40B4-BE49-F238E27FC236}">
                  <a16:creationId xmlns:a16="http://schemas.microsoft.com/office/drawing/2014/main" id="{D29024FF-34F6-465B-923A-BD5EE4D4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6" name="Freeform 567">
              <a:extLst>
                <a:ext uri="{FF2B5EF4-FFF2-40B4-BE49-F238E27FC236}">
                  <a16:creationId xmlns:a16="http://schemas.microsoft.com/office/drawing/2014/main" id="{AFDC922C-F29C-4773-862F-0B2824398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7" name="Freeform 568">
              <a:extLst>
                <a:ext uri="{FF2B5EF4-FFF2-40B4-BE49-F238E27FC236}">
                  <a16:creationId xmlns:a16="http://schemas.microsoft.com/office/drawing/2014/main" id="{C1D707B6-7DC8-4B11-A972-F5847BE23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8" name="Freeform 569">
              <a:extLst>
                <a:ext uri="{FF2B5EF4-FFF2-40B4-BE49-F238E27FC236}">
                  <a16:creationId xmlns:a16="http://schemas.microsoft.com/office/drawing/2014/main" id="{12185221-78D9-4E27-880C-826D2D78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9" name="Freeform 570">
              <a:extLst>
                <a:ext uri="{FF2B5EF4-FFF2-40B4-BE49-F238E27FC236}">
                  <a16:creationId xmlns:a16="http://schemas.microsoft.com/office/drawing/2014/main" id="{560BE88F-F364-4257-A1EB-A05D4FCE208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0" name="Freeform 589">
              <a:extLst>
                <a:ext uri="{FF2B5EF4-FFF2-40B4-BE49-F238E27FC236}">
                  <a16:creationId xmlns:a16="http://schemas.microsoft.com/office/drawing/2014/main" id="{57552461-5D6E-4662-A380-DEFB3FD4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1" name="Freeform 590">
              <a:extLst>
                <a:ext uri="{FF2B5EF4-FFF2-40B4-BE49-F238E27FC236}">
                  <a16:creationId xmlns:a16="http://schemas.microsoft.com/office/drawing/2014/main" id="{002364FB-0441-4F58-A0B0-8ED52DA7C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04" name="Group 632">
            <a:extLst>
              <a:ext uri="{FF2B5EF4-FFF2-40B4-BE49-F238E27FC236}">
                <a16:creationId xmlns:a16="http://schemas.microsoft.com/office/drawing/2014/main" id="{1F796D52-24EE-4C55-A050-D6EA57D9F68D}"/>
              </a:ext>
            </a:extLst>
          </p:cNvPr>
          <p:cNvGrpSpPr>
            <a:grpSpLocks/>
          </p:cNvGrpSpPr>
          <p:nvPr/>
        </p:nvGrpSpPr>
        <p:grpSpPr bwMode="auto">
          <a:xfrm>
            <a:off x="5565539" y="4899663"/>
            <a:ext cx="536575" cy="401637"/>
            <a:chOff x="3328" y="2543"/>
            <a:chExt cx="338" cy="253"/>
          </a:xfrm>
        </p:grpSpPr>
        <p:grpSp>
          <p:nvGrpSpPr>
            <p:cNvPr id="105" name="Group 487">
              <a:extLst>
                <a:ext uri="{FF2B5EF4-FFF2-40B4-BE49-F238E27FC236}">
                  <a16:creationId xmlns:a16="http://schemas.microsoft.com/office/drawing/2014/main" id="{FE71F9AE-F140-4F73-89FF-1336B6E421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126" name="Freeform 488">
                <a:extLst>
                  <a:ext uri="{FF2B5EF4-FFF2-40B4-BE49-F238E27FC236}">
                    <a16:creationId xmlns:a16="http://schemas.microsoft.com/office/drawing/2014/main" id="{998FEF80-1835-448A-A1CE-32897F752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7" name="Freeform 489">
                <a:extLst>
                  <a:ext uri="{FF2B5EF4-FFF2-40B4-BE49-F238E27FC236}">
                    <a16:creationId xmlns:a16="http://schemas.microsoft.com/office/drawing/2014/main" id="{232EB422-E4C6-4040-8845-06D5CA118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8" name="Freeform 490">
                <a:extLst>
                  <a:ext uri="{FF2B5EF4-FFF2-40B4-BE49-F238E27FC236}">
                    <a16:creationId xmlns:a16="http://schemas.microsoft.com/office/drawing/2014/main" id="{BA5F7FEB-C4EC-4C40-B442-7CC912F06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9" name="Freeform 491">
                <a:extLst>
                  <a:ext uri="{FF2B5EF4-FFF2-40B4-BE49-F238E27FC236}">
                    <a16:creationId xmlns:a16="http://schemas.microsoft.com/office/drawing/2014/main" id="{A572F891-36A5-48E4-8903-EC46C1C2B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0" name="Freeform 492">
                <a:extLst>
                  <a:ext uri="{FF2B5EF4-FFF2-40B4-BE49-F238E27FC236}">
                    <a16:creationId xmlns:a16="http://schemas.microsoft.com/office/drawing/2014/main" id="{71697570-4EC2-46D0-B51C-FB973AF5D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1" name="Freeform 493">
                <a:extLst>
                  <a:ext uri="{FF2B5EF4-FFF2-40B4-BE49-F238E27FC236}">
                    <a16:creationId xmlns:a16="http://schemas.microsoft.com/office/drawing/2014/main" id="{4AD8355E-D1A6-4C61-BB98-371549C6E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06" name="Picture 571" descr="laptop_keyboard">
              <a:extLst>
                <a:ext uri="{FF2B5EF4-FFF2-40B4-BE49-F238E27FC236}">
                  <a16:creationId xmlns:a16="http://schemas.microsoft.com/office/drawing/2014/main" id="{0DEA597B-490E-447C-AAFE-11DB0439C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572">
              <a:extLst>
                <a:ext uri="{FF2B5EF4-FFF2-40B4-BE49-F238E27FC236}">
                  <a16:creationId xmlns:a16="http://schemas.microsoft.com/office/drawing/2014/main" id="{547B0CE2-24AB-4CAB-A838-9FE41A85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08" name="Picture 573" descr="screen">
              <a:extLst>
                <a:ext uri="{FF2B5EF4-FFF2-40B4-BE49-F238E27FC236}">
                  <a16:creationId xmlns:a16="http://schemas.microsoft.com/office/drawing/2014/main" id="{430C929E-A95E-4110-8F41-C10E9FA58D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9" name="Freeform 574">
              <a:extLst>
                <a:ext uri="{FF2B5EF4-FFF2-40B4-BE49-F238E27FC236}">
                  <a16:creationId xmlns:a16="http://schemas.microsoft.com/office/drawing/2014/main" id="{B1F9875F-61D3-4BB9-9C25-4821A509B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0" name="Freeform 575">
              <a:extLst>
                <a:ext uri="{FF2B5EF4-FFF2-40B4-BE49-F238E27FC236}">
                  <a16:creationId xmlns:a16="http://schemas.microsoft.com/office/drawing/2014/main" id="{96A67FA3-E34A-447A-A0E4-45EC8368F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1" name="Freeform 576">
              <a:extLst>
                <a:ext uri="{FF2B5EF4-FFF2-40B4-BE49-F238E27FC236}">
                  <a16:creationId xmlns:a16="http://schemas.microsoft.com/office/drawing/2014/main" id="{CC7D4385-B8DB-4504-87E6-ED97731C8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2" name="Freeform 577">
              <a:extLst>
                <a:ext uri="{FF2B5EF4-FFF2-40B4-BE49-F238E27FC236}">
                  <a16:creationId xmlns:a16="http://schemas.microsoft.com/office/drawing/2014/main" id="{96D95DEA-2833-4D23-BA6D-00C8710B9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3" name="Freeform 578">
              <a:extLst>
                <a:ext uri="{FF2B5EF4-FFF2-40B4-BE49-F238E27FC236}">
                  <a16:creationId xmlns:a16="http://schemas.microsoft.com/office/drawing/2014/main" id="{0AE05A10-542E-4D9E-A5FA-821737DEA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Freeform 579">
              <a:extLst>
                <a:ext uri="{FF2B5EF4-FFF2-40B4-BE49-F238E27FC236}">
                  <a16:creationId xmlns:a16="http://schemas.microsoft.com/office/drawing/2014/main" id="{A5A753D1-7B66-4505-B363-751B71F41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15" name="Group 580">
              <a:extLst>
                <a:ext uri="{FF2B5EF4-FFF2-40B4-BE49-F238E27FC236}">
                  <a16:creationId xmlns:a16="http://schemas.microsoft.com/office/drawing/2014/main" id="{6ADBF6DE-C44C-4C60-B3B3-9832246CA1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120" name="Freeform 581">
                <a:extLst>
                  <a:ext uri="{FF2B5EF4-FFF2-40B4-BE49-F238E27FC236}">
                    <a16:creationId xmlns:a16="http://schemas.microsoft.com/office/drawing/2014/main" id="{AA2CD811-587B-4C7B-893F-CBCB0CD8A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" name="Freeform 582">
                <a:extLst>
                  <a:ext uri="{FF2B5EF4-FFF2-40B4-BE49-F238E27FC236}">
                    <a16:creationId xmlns:a16="http://schemas.microsoft.com/office/drawing/2014/main" id="{8294FA67-D5C8-4734-A437-AF508AF63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2" name="Freeform 583">
                <a:extLst>
                  <a:ext uri="{FF2B5EF4-FFF2-40B4-BE49-F238E27FC236}">
                    <a16:creationId xmlns:a16="http://schemas.microsoft.com/office/drawing/2014/main" id="{BD9097A5-66D4-496C-9226-B7A48E7EF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Freeform 584">
                <a:extLst>
                  <a:ext uri="{FF2B5EF4-FFF2-40B4-BE49-F238E27FC236}">
                    <a16:creationId xmlns:a16="http://schemas.microsoft.com/office/drawing/2014/main" id="{EC3520C2-48CE-4407-B9B9-4084C6CA4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4" name="Freeform 585">
                <a:extLst>
                  <a:ext uri="{FF2B5EF4-FFF2-40B4-BE49-F238E27FC236}">
                    <a16:creationId xmlns:a16="http://schemas.microsoft.com/office/drawing/2014/main" id="{EE539295-F1D1-4913-A006-6054A0B1B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5" name="Freeform 586">
                <a:extLst>
                  <a:ext uri="{FF2B5EF4-FFF2-40B4-BE49-F238E27FC236}">
                    <a16:creationId xmlns:a16="http://schemas.microsoft.com/office/drawing/2014/main" id="{F4BD577A-566F-4D7E-9DA1-8CC67DABB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16" name="Freeform 587">
              <a:extLst>
                <a:ext uri="{FF2B5EF4-FFF2-40B4-BE49-F238E27FC236}">
                  <a16:creationId xmlns:a16="http://schemas.microsoft.com/office/drawing/2014/main" id="{684D05F5-8985-4285-97F4-9F29D5D9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7" name="Freeform 588">
              <a:extLst>
                <a:ext uri="{FF2B5EF4-FFF2-40B4-BE49-F238E27FC236}">
                  <a16:creationId xmlns:a16="http://schemas.microsoft.com/office/drawing/2014/main" id="{785D68ED-EA4E-4A84-B2A4-3641C9412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8" name="Freeform 591">
              <a:extLst>
                <a:ext uri="{FF2B5EF4-FFF2-40B4-BE49-F238E27FC236}">
                  <a16:creationId xmlns:a16="http://schemas.microsoft.com/office/drawing/2014/main" id="{9C0E6306-27DF-4989-97B4-331BECFF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9" name="Freeform 592">
              <a:extLst>
                <a:ext uri="{FF2B5EF4-FFF2-40B4-BE49-F238E27FC236}">
                  <a16:creationId xmlns:a16="http://schemas.microsoft.com/office/drawing/2014/main" id="{C0D3736A-5C57-4E2F-B4DD-2878B5E032D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2" name="Group 631">
            <a:extLst>
              <a:ext uri="{FF2B5EF4-FFF2-40B4-BE49-F238E27FC236}">
                <a16:creationId xmlns:a16="http://schemas.microsoft.com/office/drawing/2014/main" id="{A23A8F71-4142-4991-8F4D-7BEC253D66B4}"/>
              </a:ext>
            </a:extLst>
          </p:cNvPr>
          <p:cNvGrpSpPr>
            <a:grpSpLocks/>
          </p:cNvGrpSpPr>
          <p:nvPr/>
        </p:nvGrpSpPr>
        <p:grpSpPr bwMode="auto">
          <a:xfrm>
            <a:off x="4948001" y="5160013"/>
            <a:ext cx="585788" cy="419100"/>
            <a:chOff x="5096" y="2218"/>
            <a:chExt cx="369" cy="264"/>
          </a:xfrm>
        </p:grpSpPr>
        <p:grpSp>
          <p:nvGrpSpPr>
            <p:cNvPr id="133" name="Group 622">
              <a:extLst>
                <a:ext uri="{FF2B5EF4-FFF2-40B4-BE49-F238E27FC236}">
                  <a16:creationId xmlns:a16="http://schemas.microsoft.com/office/drawing/2014/main" id="{3EDEE5D1-7741-4E63-B7D9-58E4441176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136" name="Freeform 623">
                <a:extLst>
                  <a:ext uri="{FF2B5EF4-FFF2-40B4-BE49-F238E27FC236}">
                    <a16:creationId xmlns:a16="http://schemas.microsoft.com/office/drawing/2014/main" id="{E278F3AE-6D60-47CD-AC3F-2B6C69D165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" name="Freeform 624">
                <a:extLst>
                  <a:ext uri="{FF2B5EF4-FFF2-40B4-BE49-F238E27FC236}">
                    <a16:creationId xmlns:a16="http://schemas.microsoft.com/office/drawing/2014/main" id="{7DFC21C2-470F-4E5F-9578-2513B2CFD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" name="Freeform 625">
                <a:extLst>
                  <a:ext uri="{FF2B5EF4-FFF2-40B4-BE49-F238E27FC236}">
                    <a16:creationId xmlns:a16="http://schemas.microsoft.com/office/drawing/2014/main" id="{2CB3429E-AB28-4D91-BC6B-0E7BA1FE2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9" name="Freeform 626">
                <a:extLst>
                  <a:ext uri="{FF2B5EF4-FFF2-40B4-BE49-F238E27FC236}">
                    <a16:creationId xmlns:a16="http://schemas.microsoft.com/office/drawing/2014/main" id="{10265D95-A0E0-40C8-B946-FE08F6BA0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0" name="Freeform 627">
                <a:extLst>
                  <a:ext uri="{FF2B5EF4-FFF2-40B4-BE49-F238E27FC236}">
                    <a16:creationId xmlns:a16="http://schemas.microsoft.com/office/drawing/2014/main" id="{BF3894A1-EC8B-4250-83E0-E16666338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1" name="Freeform 628">
                <a:extLst>
                  <a:ext uri="{FF2B5EF4-FFF2-40B4-BE49-F238E27FC236}">
                    <a16:creationId xmlns:a16="http://schemas.microsoft.com/office/drawing/2014/main" id="{F9ECFFF2-6F85-4314-8C6B-E89E27EAE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34" name="Picture 629" descr="access_point_stylized_small">
              <a:extLst>
                <a:ext uri="{FF2B5EF4-FFF2-40B4-BE49-F238E27FC236}">
                  <a16:creationId xmlns:a16="http://schemas.microsoft.com/office/drawing/2014/main" id="{D880584B-5325-48AB-B7A6-2A044E346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630" descr="access_point_stylized_small">
              <a:extLst>
                <a:ext uri="{FF2B5EF4-FFF2-40B4-BE49-F238E27FC236}">
                  <a16:creationId xmlns:a16="http://schemas.microsoft.com/office/drawing/2014/main" id="{5DADCB93-D906-4351-939C-E92CE14F8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2" name="Group 633">
            <a:extLst>
              <a:ext uri="{FF2B5EF4-FFF2-40B4-BE49-F238E27FC236}">
                <a16:creationId xmlns:a16="http://schemas.microsoft.com/office/drawing/2014/main" id="{E7E1B039-D304-4160-9719-B873FF4F79E5}"/>
              </a:ext>
            </a:extLst>
          </p:cNvPr>
          <p:cNvGrpSpPr>
            <a:grpSpLocks/>
          </p:cNvGrpSpPr>
          <p:nvPr/>
        </p:nvGrpSpPr>
        <p:grpSpPr bwMode="auto">
          <a:xfrm>
            <a:off x="4649551" y="5585463"/>
            <a:ext cx="635000" cy="485775"/>
            <a:chOff x="3061" y="2530"/>
            <a:chExt cx="400" cy="306"/>
          </a:xfrm>
        </p:grpSpPr>
        <p:grpSp>
          <p:nvGrpSpPr>
            <p:cNvPr id="143" name="Group 634">
              <a:extLst>
                <a:ext uri="{FF2B5EF4-FFF2-40B4-BE49-F238E27FC236}">
                  <a16:creationId xmlns:a16="http://schemas.microsoft.com/office/drawing/2014/main" id="{908F698D-7DCE-4218-889F-F731D9384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168" name="Freeform 635">
                <a:extLst>
                  <a:ext uri="{FF2B5EF4-FFF2-40B4-BE49-F238E27FC236}">
                    <a16:creationId xmlns:a16="http://schemas.microsoft.com/office/drawing/2014/main" id="{22B8DB92-E3E3-4BE8-B17D-1495F886B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Freeform 636">
                <a:extLst>
                  <a:ext uri="{FF2B5EF4-FFF2-40B4-BE49-F238E27FC236}">
                    <a16:creationId xmlns:a16="http://schemas.microsoft.com/office/drawing/2014/main" id="{8B00C7DC-517B-4360-8F61-04680FC83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Freeform 637">
                <a:extLst>
                  <a:ext uri="{FF2B5EF4-FFF2-40B4-BE49-F238E27FC236}">
                    <a16:creationId xmlns:a16="http://schemas.microsoft.com/office/drawing/2014/main" id="{80B2BA5B-5AFD-48AC-A713-1A906C07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Freeform 638">
                <a:extLst>
                  <a:ext uri="{FF2B5EF4-FFF2-40B4-BE49-F238E27FC236}">
                    <a16:creationId xmlns:a16="http://schemas.microsoft.com/office/drawing/2014/main" id="{16B418EA-BA64-4670-8365-590279025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Freeform 639">
                <a:extLst>
                  <a:ext uri="{FF2B5EF4-FFF2-40B4-BE49-F238E27FC236}">
                    <a16:creationId xmlns:a16="http://schemas.microsoft.com/office/drawing/2014/main" id="{5D2DCE6F-025C-4C00-84B9-46B8915B5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Freeform 640">
                <a:extLst>
                  <a:ext uri="{FF2B5EF4-FFF2-40B4-BE49-F238E27FC236}">
                    <a16:creationId xmlns:a16="http://schemas.microsoft.com/office/drawing/2014/main" id="{AD72F324-6562-4E70-82ED-C6FD76429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44" name="Picture 641" descr="laptop_keyboard">
              <a:extLst>
                <a:ext uri="{FF2B5EF4-FFF2-40B4-BE49-F238E27FC236}">
                  <a16:creationId xmlns:a16="http://schemas.microsoft.com/office/drawing/2014/main" id="{8C2D5571-DDC0-4050-81A1-17AF7F194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" name="Freeform 642">
              <a:extLst>
                <a:ext uri="{FF2B5EF4-FFF2-40B4-BE49-F238E27FC236}">
                  <a16:creationId xmlns:a16="http://schemas.microsoft.com/office/drawing/2014/main" id="{33FF47F4-3E9D-4A99-8B64-BE9FEF34A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46" name="Picture 643" descr="screen">
              <a:extLst>
                <a:ext uri="{FF2B5EF4-FFF2-40B4-BE49-F238E27FC236}">
                  <a16:creationId xmlns:a16="http://schemas.microsoft.com/office/drawing/2014/main" id="{07B6CAAA-119D-4055-991D-5B325DE6E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" name="Freeform 644">
              <a:extLst>
                <a:ext uri="{FF2B5EF4-FFF2-40B4-BE49-F238E27FC236}">
                  <a16:creationId xmlns:a16="http://schemas.microsoft.com/office/drawing/2014/main" id="{E235DCB6-9E64-4214-8C90-C1339CAE7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8" name="Freeform 645">
              <a:extLst>
                <a:ext uri="{FF2B5EF4-FFF2-40B4-BE49-F238E27FC236}">
                  <a16:creationId xmlns:a16="http://schemas.microsoft.com/office/drawing/2014/main" id="{4A572563-0801-47FE-8A0A-4FDAA7EEF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9" name="Freeform 646">
              <a:extLst>
                <a:ext uri="{FF2B5EF4-FFF2-40B4-BE49-F238E27FC236}">
                  <a16:creationId xmlns:a16="http://schemas.microsoft.com/office/drawing/2014/main" id="{DDCEC7AE-46DF-4627-8F93-179555FC6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0" name="Freeform 647">
              <a:extLst>
                <a:ext uri="{FF2B5EF4-FFF2-40B4-BE49-F238E27FC236}">
                  <a16:creationId xmlns:a16="http://schemas.microsoft.com/office/drawing/2014/main" id="{51B1CF7E-69DE-46CC-AF0F-DA1594BE0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1" name="Freeform 648">
              <a:extLst>
                <a:ext uri="{FF2B5EF4-FFF2-40B4-BE49-F238E27FC236}">
                  <a16:creationId xmlns:a16="http://schemas.microsoft.com/office/drawing/2014/main" id="{0DF791D3-F483-4C39-8C97-0D0D9759C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2" name="Freeform 649">
              <a:extLst>
                <a:ext uri="{FF2B5EF4-FFF2-40B4-BE49-F238E27FC236}">
                  <a16:creationId xmlns:a16="http://schemas.microsoft.com/office/drawing/2014/main" id="{EED592C2-853D-43C7-BF3B-A1FAA8326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53" name="Group 650">
              <a:extLst>
                <a:ext uri="{FF2B5EF4-FFF2-40B4-BE49-F238E27FC236}">
                  <a16:creationId xmlns:a16="http://schemas.microsoft.com/office/drawing/2014/main" id="{46A733C7-E3FA-4B55-B75A-427824F34D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62" name="Freeform 651">
                <a:extLst>
                  <a:ext uri="{FF2B5EF4-FFF2-40B4-BE49-F238E27FC236}">
                    <a16:creationId xmlns:a16="http://schemas.microsoft.com/office/drawing/2014/main" id="{2BB11C2D-8AA5-4B68-9FA5-2C453CD2F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3" name="Freeform 652">
                <a:extLst>
                  <a:ext uri="{FF2B5EF4-FFF2-40B4-BE49-F238E27FC236}">
                    <a16:creationId xmlns:a16="http://schemas.microsoft.com/office/drawing/2014/main" id="{1D30EB55-64F1-455C-9222-DE21DEC17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4" name="Freeform 653">
                <a:extLst>
                  <a:ext uri="{FF2B5EF4-FFF2-40B4-BE49-F238E27FC236}">
                    <a16:creationId xmlns:a16="http://schemas.microsoft.com/office/drawing/2014/main" id="{06FC1946-5558-4071-97D7-3F4F7CB81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5" name="Freeform 654">
                <a:extLst>
                  <a:ext uri="{FF2B5EF4-FFF2-40B4-BE49-F238E27FC236}">
                    <a16:creationId xmlns:a16="http://schemas.microsoft.com/office/drawing/2014/main" id="{80437BC8-E1D0-4A7C-9719-2B9068D0B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6" name="Freeform 655">
                <a:extLst>
                  <a:ext uri="{FF2B5EF4-FFF2-40B4-BE49-F238E27FC236}">
                    <a16:creationId xmlns:a16="http://schemas.microsoft.com/office/drawing/2014/main" id="{F9BAE089-02E5-42E2-ABDC-F4E78D59A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Freeform 656">
                <a:extLst>
                  <a:ext uri="{FF2B5EF4-FFF2-40B4-BE49-F238E27FC236}">
                    <a16:creationId xmlns:a16="http://schemas.microsoft.com/office/drawing/2014/main" id="{E139EC1A-7FD7-4A78-9E70-E8B16EC7B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54" name="Freeform 657">
              <a:extLst>
                <a:ext uri="{FF2B5EF4-FFF2-40B4-BE49-F238E27FC236}">
                  <a16:creationId xmlns:a16="http://schemas.microsoft.com/office/drawing/2014/main" id="{B50EFC38-A324-42A3-AFFA-FE8D353EB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Freeform 658">
              <a:extLst>
                <a:ext uri="{FF2B5EF4-FFF2-40B4-BE49-F238E27FC236}">
                  <a16:creationId xmlns:a16="http://schemas.microsoft.com/office/drawing/2014/main" id="{F70BF8DD-0C5D-4191-9C3B-EF6A4A26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6" name="Freeform 659">
              <a:extLst>
                <a:ext uri="{FF2B5EF4-FFF2-40B4-BE49-F238E27FC236}">
                  <a16:creationId xmlns:a16="http://schemas.microsoft.com/office/drawing/2014/main" id="{2AE69BF4-3737-4B0F-8E53-69795DE57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7" name="Freeform 660">
              <a:extLst>
                <a:ext uri="{FF2B5EF4-FFF2-40B4-BE49-F238E27FC236}">
                  <a16:creationId xmlns:a16="http://schemas.microsoft.com/office/drawing/2014/main" id="{DF5ECB3F-EE60-49C5-9351-076C0FD2E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Freeform 661">
              <a:extLst>
                <a:ext uri="{FF2B5EF4-FFF2-40B4-BE49-F238E27FC236}">
                  <a16:creationId xmlns:a16="http://schemas.microsoft.com/office/drawing/2014/main" id="{3CD80BD6-0C3C-4503-8AE0-2EA7DE50E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59" name="Freeform 662">
              <a:extLst>
                <a:ext uri="{FF2B5EF4-FFF2-40B4-BE49-F238E27FC236}">
                  <a16:creationId xmlns:a16="http://schemas.microsoft.com/office/drawing/2014/main" id="{988A17BC-B567-49DB-A255-2E1DFC6153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0" name="Freeform 663">
              <a:extLst>
                <a:ext uri="{FF2B5EF4-FFF2-40B4-BE49-F238E27FC236}">
                  <a16:creationId xmlns:a16="http://schemas.microsoft.com/office/drawing/2014/main" id="{EC5C5E6A-6C22-4E44-A666-9AA150169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Freeform 664">
              <a:extLst>
                <a:ext uri="{FF2B5EF4-FFF2-40B4-BE49-F238E27FC236}">
                  <a16:creationId xmlns:a16="http://schemas.microsoft.com/office/drawing/2014/main" id="{2E99DE31-2617-4895-9AD0-F4AF047E0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4" name="Group 665">
            <a:extLst>
              <a:ext uri="{FF2B5EF4-FFF2-40B4-BE49-F238E27FC236}">
                <a16:creationId xmlns:a16="http://schemas.microsoft.com/office/drawing/2014/main" id="{CB19EE6C-7428-4626-9956-BC6EDDB284B6}"/>
              </a:ext>
            </a:extLst>
          </p:cNvPr>
          <p:cNvGrpSpPr>
            <a:grpSpLocks/>
          </p:cNvGrpSpPr>
          <p:nvPr/>
        </p:nvGrpSpPr>
        <p:grpSpPr bwMode="auto">
          <a:xfrm>
            <a:off x="5132151" y="5641025"/>
            <a:ext cx="635000" cy="485775"/>
            <a:chOff x="3061" y="2530"/>
            <a:chExt cx="400" cy="306"/>
          </a:xfrm>
        </p:grpSpPr>
        <p:grpSp>
          <p:nvGrpSpPr>
            <p:cNvPr id="175" name="Group 666">
              <a:extLst>
                <a:ext uri="{FF2B5EF4-FFF2-40B4-BE49-F238E27FC236}">
                  <a16:creationId xmlns:a16="http://schemas.microsoft.com/office/drawing/2014/main" id="{BA2EFF07-4E6B-4879-91B1-09FADE2672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200" name="Freeform 667">
                <a:extLst>
                  <a:ext uri="{FF2B5EF4-FFF2-40B4-BE49-F238E27FC236}">
                    <a16:creationId xmlns:a16="http://schemas.microsoft.com/office/drawing/2014/main" id="{529B60E7-E581-4B7A-9A1C-1DC30377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Freeform 668">
                <a:extLst>
                  <a:ext uri="{FF2B5EF4-FFF2-40B4-BE49-F238E27FC236}">
                    <a16:creationId xmlns:a16="http://schemas.microsoft.com/office/drawing/2014/main" id="{A7EF1D98-C2A8-446C-91A2-908B229EF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2" name="Freeform 669">
                <a:extLst>
                  <a:ext uri="{FF2B5EF4-FFF2-40B4-BE49-F238E27FC236}">
                    <a16:creationId xmlns:a16="http://schemas.microsoft.com/office/drawing/2014/main" id="{842B4C70-8440-4A4C-BB2A-22B826B3E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3" name="Freeform 670">
                <a:extLst>
                  <a:ext uri="{FF2B5EF4-FFF2-40B4-BE49-F238E27FC236}">
                    <a16:creationId xmlns:a16="http://schemas.microsoft.com/office/drawing/2014/main" id="{0FDD01E9-60C5-487B-8839-9D0B3A43A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4" name="Freeform 671">
                <a:extLst>
                  <a:ext uri="{FF2B5EF4-FFF2-40B4-BE49-F238E27FC236}">
                    <a16:creationId xmlns:a16="http://schemas.microsoft.com/office/drawing/2014/main" id="{19251876-1C4E-4AFE-B56A-67B2FAC46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Freeform 672">
                <a:extLst>
                  <a:ext uri="{FF2B5EF4-FFF2-40B4-BE49-F238E27FC236}">
                    <a16:creationId xmlns:a16="http://schemas.microsoft.com/office/drawing/2014/main" id="{C85193E5-2DF2-4D67-8995-FA27E11DA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76" name="Picture 673" descr="laptop_keyboard">
              <a:extLst>
                <a:ext uri="{FF2B5EF4-FFF2-40B4-BE49-F238E27FC236}">
                  <a16:creationId xmlns:a16="http://schemas.microsoft.com/office/drawing/2014/main" id="{CD1DD8B0-6508-4168-9FAD-CBB90D5C4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Freeform 674">
              <a:extLst>
                <a:ext uri="{FF2B5EF4-FFF2-40B4-BE49-F238E27FC236}">
                  <a16:creationId xmlns:a16="http://schemas.microsoft.com/office/drawing/2014/main" id="{9422E7C7-65E5-464E-A3B8-A88749234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178" name="Picture 675" descr="screen">
              <a:extLst>
                <a:ext uri="{FF2B5EF4-FFF2-40B4-BE49-F238E27FC236}">
                  <a16:creationId xmlns:a16="http://schemas.microsoft.com/office/drawing/2014/main" id="{1EA76019-508F-40C0-B8C8-8B75244F5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" name="Freeform 676">
              <a:extLst>
                <a:ext uri="{FF2B5EF4-FFF2-40B4-BE49-F238E27FC236}">
                  <a16:creationId xmlns:a16="http://schemas.microsoft.com/office/drawing/2014/main" id="{1D784BF6-6F86-4E73-9CB3-20126B4D2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0" name="Freeform 677">
              <a:extLst>
                <a:ext uri="{FF2B5EF4-FFF2-40B4-BE49-F238E27FC236}">
                  <a16:creationId xmlns:a16="http://schemas.microsoft.com/office/drawing/2014/main" id="{93E00DEB-C3C1-4EA1-A9EE-62CA7DF8E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Freeform 678">
              <a:extLst>
                <a:ext uri="{FF2B5EF4-FFF2-40B4-BE49-F238E27FC236}">
                  <a16:creationId xmlns:a16="http://schemas.microsoft.com/office/drawing/2014/main" id="{42EC94B6-0BDE-4620-B9D3-6226293B9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Freeform 679">
              <a:extLst>
                <a:ext uri="{FF2B5EF4-FFF2-40B4-BE49-F238E27FC236}">
                  <a16:creationId xmlns:a16="http://schemas.microsoft.com/office/drawing/2014/main" id="{11DF4E77-3125-4A03-A1B7-4A41440D2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3" name="Freeform 680">
              <a:extLst>
                <a:ext uri="{FF2B5EF4-FFF2-40B4-BE49-F238E27FC236}">
                  <a16:creationId xmlns:a16="http://schemas.microsoft.com/office/drawing/2014/main" id="{3C967F2C-33AB-42AE-BA30-CD416D87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Freeform 681">
              <a:extLst>
                <a:ext uri="{FF2B5EF4-FFF2-40B4-BE49-F238E27FC236}">
                  <a16:creationId xmlns:a16="http://schemas.microsoft.com/office/drawing/2014/main" id="{C7651273-8124-4313-92E8-8594EE946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682">
              <a:extLst>
                <a:ext uri="{FF2B5EF4-FFF2-40B4-BE49-F238E27FC236}">
                  <a16:creationId xmlns:a16="http://schemas.microsoft.com/office/drawing/2014/main" id="{3D571AAF-4AF5-404A-B305-1F9D00A3CC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94" name="Freeform 683">
                <a:extLst>
                  <a:ext uri="{FF2B5EF4-FFF2-40B4-BE49-F238E27FC236}">
                    <a16:creationId xmlns:a16="http://schemas.microsoft.com/office/drawing/2014/main" id="{873CE8AA-2893-4AA6-95DC-8419D6072A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Freeform 684">
                <a:extLst>
                  <a:ext uri="{FF2B5EF4-FFF2-40B4-BE49-F238E27FC236}">
                    <a16:creationId xmlns:a16="http://schemas.microsoft.com/office/drawing/2014/main" id="{8ECE1324-DD5D-497E-A453-5E55AEC84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Freeform 685">
                <a:extLst>
                  <a:ext uri="{FF2B5EF4-FFF2-40B4-BE49-F238E27FC236}">
                    <a16:creationId xmlns:a16="http://schemas.microsoft.com/office/drawing/2014/main" id="{9A9340D4-E9C6-4B6F-AE90-60E774D2C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Freeform 686">
                <a:extLst>
                  <a:ext uri="{FF2B5EF4-FFF2-40B4-BE49-F238E27FC236}">
                    <a16:creationId xmlns:a16="http://schemas.microsoft.com/office/drawing/2014/main" id="{EBFE45FF-1C84-44BB-9A12-A2BF25402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Freeform 687">
                <a:extLst>
                  <a:ext uri="{FF2B5EF4-FFF2-40B4-BE49-F238E27FC236}">
                    <a16:creationId xmlns:a16="http://schemas.microsoft.com/office/drawing/2014/main" id="{EA5B8E7D-1D03-427B-8709-E97B3F09A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Freeform 688">
                <a:extLst>
                  <a:ext uri="{FF2B5EF4-FFF2-40B4-BE49-F238E27FC236}">
                    <a16:creationId xmlns:a16="http://schemas.microsoft.com/office/drawing/2014/main" id="{1EE7EBF0-FAB9-41E6-BAC7-6E284101E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689">
              <a:extLst>
                <a:ext uri="{FF2B5EF4-FFF2-40B4-BE49-F238E27FC236}">
                  <a16:creationId xmlns:a16="http://schemas.microsoft.com/office/drawing/2014/main" id="{DE1E3CD9-67FB-4C84-B979-7A612E22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Freeform 690">
              <a:extLst>
                <a:ext uri="{FF2B5EF4-FFF2-40B4-BE49-F238E27FC236}">
                  <a16:creationId xmlns:a16="http://schemas.microsoft.com/office/drawing/2014/main" id="{00B648DE-32C6-44ED-B9C4-9EE0F6233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Freeform 691">
              <a:extLst>
                <a:ext uri="{FF2B5EF4-FFF2-40B4-BE49-F238E27FC236}">
                  <a16:creationId xmlns:a16="http://schemas.microsoft.com/office/drawing/2014/main" id="{4258A1DA-A8BA-49A8-8AE6-5D21BF07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692">
              <a:extLst>
                <a:ext uri="{FF2B5EF4-FFF2-40B4-BE49-F238E27FC236}">
                  <a16:creationId xmlns:a16="http://schemas.microsoft.com/office/drawing/2014/main" id="{9A49F8DD-EBDC-462E-ABAF-FB527CFD1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693">
              <a:extLst>
                <a:ext uri="{FF2B5EF4-FFF2-40B4-BE49-F238E27FC236}">
                  <a16:creationId xmlns:a16="http://schemas.microsoft.com/office/drawing/2014/main" id="{700FCDFA-A179-443D-86DA-AFD74A681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Freeform 694">
              <a:extLst>
                <a:ext uri="{FF2B5EF4-FFF2-40B4-BE49-F238E27FC236}">
                  <a16:creationId xmlns:a16="http://schemas.microsoft.com/office/drawing/2014/main" id="{C2920A8B-A162-47F8-B023-766A28B3FA4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695">
              <a:extLst>
                <a:ext uri="{FF2B5EF4-FFF2-40B4-BE49-F238E27FC236}">
                  <a16:creationId xmlns:a16="http://schemas.microsoft.com/office/drawing/2014/main" id="{43FCC89A-8B3B-49DF-9CDB-BBC00AC66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Freeform 696">
              <a:extLst>
                <a:ext uri="{FF2B5EF4-FFF2-40B4-BE49-F238E27FC236}">
                  <a16:creationId xmlns:a16="http://schemas.microsoft.com/office/drawing/2014/main" id="{24343ED7-441B-4761-A159-F8727A08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6" name="Group 699">
            <a:extLst>
              <a:ext uri="{FF2B5EF4-FFF2-40B4-BE49-F238E27FC236}">
                <a16:creationId xmlns:a16="http://schemas.microsoft.com/office/drawing/2014/main" id="{B8DA3F00-4B0C-4E1C-968A-00DB821B49D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7452" y="5095202"/>
            <a:ext cx="501650" cy="512763"/>
            <a:chOff x="2839" y="3501"/>
            <a:chExt cx="755" cy="803"/>
          </a:xfrm>
        </p:grpSpPr>
        <p:pic>
          <p:nvPicPr>
            <p:cNvPr id="207" name="Picture 700" descr="desktop_computer_stylized_medium">
              <a:extLst>
                <a:ext uri="{FF2B5EF4-FFF2-40B4-BE49-F238E27FC236}">
                  <a16:creationId xmlns:a16="http://schemas.microsoft.com/office/drawing/2014/main" id="{13830863-E1A0-4B48-9B37-267F773F0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" name="Freeform 701">
              <a:extLst>
                <a:ext uri="{FF2B5EF4-FFF2-40B4-BE49-F238E27FC236}">
                  <a16:creationId xmlns:a16="http://schemas.microsoft.com/office/drawing/2014/main" id="{D7C223D8-C6A5-4494-9E3D-C1FA6F7B6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9" name="Group 702">
            <a:extLst>
              <a:ext uri="{FF2B5EF4-FFF2-40B4-BE49-F238E27FC236}">
                <a16:creationId xmlns:a16="http://schemas.microsoft.com/office/drawing/2014/main" id="{84223A30-6B2D-4FCC-A487-0F7A1554D11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68264" y="4668165"/>
            <a:ext cx="501650" cy="512762"/>
            <a:chOff x="2839" y="3501"/>
            <a:chExt cx="755" cy="803"/>
          </a:xfrm>
        </p:grpSpPr>
        <p:pic>
          <p:nvPicPr>
            <p:cNvPr id="210" name="Picture 703" descr="desktop_computer_stylized_medium">
              <a:extLst>
                <a:ext uri="{FF2B5EF4-FFF2-40B4-BE49-F238E27FC236}">
                  <a16:creationId xmlns:a16="http://schemas.microsoft.com/office/drawing/2014/main" id="{A6CEA74A-2D0A-4D1F-89AF-B5186222D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" name="Freeform 704">
              <a:extLst>
                <a:ext uri="{FF2B5EF4-FFF2-40B4-BE49-F238E27FC236}">
                  <a16:creationId xmlns:a16="http://schemas.microsoft.com/office/drawing/2014/main" id="{89876734-76F0-4D4F-92CC-809176221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2" name="Group 705">
            <a:extLst>
              <a:ext uri="{FF2B5EF4-FFF2-40B4-BE49-F238E27FC236}">
                <a16:creationId xmlns:a16="http://schemas.microsoft.com/office/drawing/2014/main" id="{EDE8217F-4EC2-4A30-A3FB-D34E4CE78FF0}"/>
              </a:ext>
            </a:extLst>
          </p:cNvPr>
          <p:cNvGrpSpPr>
            <a:grpSpLocks/>
          </p:cNvGrpSpPr>
          <p:nvPr/>
        </p:nvGrpSpPr>
        <p:grpSpPr bwMode="auto">
          <a:xfrm>
            <a:off x="1541364" y="5055515"/>
            <a:ext cx="501650" cy="512762"/>
            <a:chOff x="2839" y="3501"/>
            <a:chExt cx="755" cy="803"/>
          </a:xfrm>
        </p:grpSpPr>
        <p:pic>
          <p:nvPicPr>
            <p:cNvPr id="213" name="Picture 706" descr="desktop_computer_stylized_medium">
              <a:extLst>
                <a:ext uri="{FF2B5EF4-FFF2-40B4-BE49-F238E27FC236}">
                  <a16:creationId xmlns:a16="http://schemas.microsoft.com/office/drawing/2014/main" id="{EE3C3709-7E92-4982-B171-572440D7A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Freeform 707">
              <a:extLst>
                <a:ext uri="{FF2B5EF4-FFF2-40B4-BE49-F238E27FC236}">
                  <a16:creationId xmlns:a16="http://schemas.microsoft.com/office/drawing/2014/main" id="{C55EB832-E6C0-4E9E-B1A9-961298A5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08">
            <a:extLst>
              <a:ext uri="{FF2B5EF4-FFF2-40B4-BE49-F238E27FC236}">
                <a16:creationId xmlns:a16="http://schemas.microsoft.com/office/drawing/2014/main" id="{804A11B9-FD83-4D75-A66E-CE3E79CDDD8C}"/>
              </a:ext>
            </a:extLst>
          </p:cNvPr>
          <p:cNvGrpSpPr>
            <a:grpSpLocks/>
          </p:cNvGrpSpPr>
          <p:nvPr/>
        </p:nvGrpSpPr>
        <p:grpSpPr bwMode="auto">
          <a:xfrm>
            <a:off x="1342927" y="5495252"/>
            <a:ext cx="501650" cy="512763"/>
            <a:chOff x="2839" y="3501"/>
            <a:chExt cx="755" cy="803"/>
          </a:xfrm>
        </p:grpSpPr>
        <p:pic>
          <p:nvPicPr>
            <p:cNvPr id="216" name="Picture 709" descr="desktop_computer_stylized_medium">
              <a:extLst>
                <a:ext uri="{FF2B5EF4-FFF2-40B4-BE49-F238E27FC236}">
                  <a16:creationId xmlns:a16="http://schemas.microsoft.com/office/drawing/2014/main" id="{9CC2823C-F6B2-454D-9574-80A45D83F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7" name="Freeform 710">
              <a:extLst>
                <a:ext uri="{FF2B5EF4-FFF2-40B4-BE49-F238E27FC236}">
                  <a16:creationId xmlns:a16="http://schemas.microsoft.com/office/drawing/2014/main" id="{CE4194BC-7A16-4DCD-86F2-F00EFCE46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B5BBCFB-490A-40B6-ABA0-13EFCCA47220}"/>
              </a:ext>
            </a:extLst>
          </p:cNvPr>
          <p:cNvGrpSpPr/>
          <p:nvPr/>
        </p:nvGrpSpPr>
        <p:grpSpPr>
          <a:xfrm>
            <a:off x="2328765" y="4838855"/>
            <a:ext cx="1951525" cy="1263172"/>
            <a:chOff x="7891681" y="3099042"/>
            <a:chExt cx="2342453" cy="1569939"/>
          </a:xfrm>
        </p:grpSpPr>
        <p:sp>
          <p:nvSpPr>
            <p:cNvPr id="219" name="Oval 800">
              <a:extLst>
                <a:ext uri="{FF2B5EF4-FFF2-40B4-BE49-F238E27FC236}">
                  <a16:creationId xmlns:a16="http://schemas.microsoft.com/office/drawing/2014/main" id="{3D0F6659-FD59-4F01-8F75-A7A15F4FB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20" name="Group 817">
              <a:extLst>
                <a:ext uri="{FF2B5EF4-FFF2-40B4-BE49-F238E27FC236}">
                  <a16:creationId xmlns:a16="http://schemas.microsoft.com/office/drawing/2014/main" id="{3A6FD654-9348-490D-AA2F-BCCDFC2BA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288" name="Oval 818">
                <a:extLst>
                  <a:ext uri="{FF2B5EF4-FFF2-40B4-BE49-F238E27FC236}">
                    <a16:creationId xmlns:a16="http://schemas.microsoft.com/office/drawing/2014/main" id="{6D7E913D-1784-40E4-965A-51507A19DD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0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289" name="Group 819">
                <a:extLst>
                  <a:ext uri="{FF2B5EF4-FFF2-40B4-BE49-F238E27FC236}">
                    <a16:creationId xmlns:a16="http://schemas.microsoft.com/office/drawing/2014/main" id="{C6A0D9A2-3BCB-4D7F-985F-E5518BFCE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291" name="Oval 820">
                  <a:extLst>
                    <a:ext uri="{FF2B5EF4-FFF2-40B4-BE49-F238E27FC236}">
                      <a16:creationId xmlns:a16="http://schemas.microsoft.com/office/drawing/2014/main" id="{888318B9-09D8-4E49-A81D-CDFDB3B74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2" name="Oval 821">
                  <a:extLst>
                    <a:ext uri="{FF2B5EF4-FFF2-40B4-BE49-F238E27FC236}">
                      <a16:creationId xmlns:a16="http://schemas.microsoft.com/office/drawing/2014/main" id="{F13D7D27-E4B6-405B-8501-65C0AE94D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3" name="Oval 822">
                  <a:extLst>
                    <a:ext uri="{FF2B5EF4-FFF2-40B4-BE49-F238E27FC236}">
                      <a16:creationId xmlns:a16="http://schemas.microsoft.com/office/drawing/2014/main" id="{0921A6FD-AF66-45C6-86F3-60CD6746F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4" name="Oval 823">
                  <a:extLst>
                    <a:ext uri="{FF2B5EF4-FFF2-40B4-BE49-F238E27FC236}">
                      <a16:creationId xmlns:a16="http://schemas.microsoft.com/office/drawing/2014/main" id="{35DC7025-998B-4264-B702-751F1A0CA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295" name="Freeform 824">
                  <a:extLst>
                    <a:ext uri="{FF2B5EF4-FFF2-40B4-BE49-F238E27FC236}">
                      <a16:creationId xmlns:a16="http://schemas.microsoft.com/office/drawing/2014/main" id="{E41D15A5-0AC8-436D-8A60-03A4289E6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9050" cmpd="sng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290" name="Freeform 825">
                <a:extLst>
                  <a:ext uri="{FF2B5EF4-FFF2-40B4-BE49-F238E27FC236}">
                    <a16:creationId xmlns:a16="http://schemas.microsoft.com/office/drawing/2014/main" id="{FB2217CE-9977-4F3C-BC94-74E8F1832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bg1"/>
              </a:solidFill>
              <a:ln w="19050" cmpd="sng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221" name="Group 783">
              <a:extLst>
                <a:ext uri="{FF2B5EF4-FFF2-40B4-BE49-F238E27FC236}">
                  <a16:creationId xmlns:a16="http://schemas.microsoft.com/office/drawing/2014/main" id="{E7905535-9407-4C73-B975-60959AFF61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2147" y="3619386"/>
              <a:ext cx="393690" cy="1049595"/>
              <a:chOff x="3130" y="3288"/>
              <a:chExt cx="410" cy="742"/>
            </a:xfrm>
          </p:grpSpPr>
          <p:sp>
            <p:nvSpPr>
              <p:cNvPr id="273" name="Line 270">
                <a:extLst>
                  <a:ext uri="{FF2B5EF4-FFF2-40B4-BE49-F238E27FC236}">
                    <a16:creationId xmlns:a16="http://schemas.microsoft.com/office/drawing/2014/main" id="{1AA7CCF3-28E0-4E41-A310-D95103E7E4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Line 271">
                <a:extLst>
                  <a:ext uri="{FF2B5EF4-FFF2-40B4-BE49-F238E27FC236}">
                    <a16:creationId xmlns:a16="http://schemas.microsoft.com/office/drawing/2014/main" id="{CCE6907C-B83E-4E4C-B54D-4797471B1C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Line 272">
                <a:extLst>
                  <a:ext uri="{FF2B5EF4-FFF2-40B4-BE49-F238E27FC236}">
                    <a16:creationId xmlns:a16="http://schemas.microsoft.com/office/drawing/2014/main" id="{FE74A330-7159-410A-BD87-B2F21DD25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Line 273">
                <a:extLst>
                  <a:ext uri="{FF2B5EF4-FFF2-40B4-BE49-F238E27FC236}">
                    <a16:creationId xmlns:a16="http://schemas.microsoft.com/office/drawing/2014/main" id="{8EBBDF65-95FD-4D32-A21E-4FAEB6D956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Line 274">
                <a:extLst>
                  <a:ext uri="{FF2B5EF4-FFF2-40B4-BE49-F238E27FC236}">
                    <a16:creationId xmlns:a16="http://schemas.microsoft.com/office/drawing/2014/main" id="{B1E31742-EAC8-4D6D-9F73-D470E2048E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Line 275">
                <a:extLst>
                  <a:ext uri="{FF2B5EF4-FFF2-40B4-BE49-F238E27FC236}">
                    <a16:creationId xmlns:a16="http://schemas.microsoft.com/office/drawing/2014/main" id="{A4DA1FC8-02E2-4844-A6FC-3171FE9FB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Line 276">
                <a:extLst>
                  <a:ext uri="{FF2B5EF4-FFF2-40B4-BE49-F238E27FC236}">
                    <a16:creationId xmlns:a16="http://schemas.microsoft.com/office/drawing/2014/main" id="{5C0F4A12-1D3C-4C40-BC56-BD6071B04F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Line 277">
                <a:extLst>
                  <a:ext uri="{FF2B5EF4-FFF2-40B4-BE49-F238E27FC236}">
                    <a16:creationId xmlns:a16="http://schemas.microsoft.com/office/drawing/2014/main" id="{363E31CA-8D10-440C-874A-BD4833A63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Line 278">
                <a:extLst>
                  <a:ext uri="{FF2B5EF4-FFF2-40B4-BE49-F238E27FC236}">
                    <a16:creationId xmlns:a16="http://schemas.microsoft.com/office/drawing/2014/main" id="{280700C8-0D51-4FC5-A125-FF1BC746A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Line 279">
                <a:extLst>
                  <a:ext uri="{FF2B5EF4-FFF2-40B4-BE49-F238E27FC236}">
                    <a16:creationId xmlns:a16="http://schemas.microsoft.com/office/drawing/2014/main" id="{B2289459-F544-403C-B2A5-B321D3B9F5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Line 280">
                <a:extLst>
                  <a:ext uri="{FF2B5EF4-FFF2-40B4-BE49-F238E27FC236}">
                    <a16:creationId xmlns:a16="http://schemas.microsoft.com/office/drawing/2014/main" id="{50D9E5C6-D4F4-4263-9830-0D992CC170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Line 281">
                <a:extLst>
                  <a:ext uri="{FF2B5EF4-FFF2-40B4-BE49-F238E27FC236}">
                    <a16:creationId xmlns:a16="http://schemas.microsoft.com/office/drawing/2014/main" id="{202ECAF4-BBC2-4B84-8ABF-83A661C88F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Line 282">
                <a:extLst>
                  <a:ext uri="{FF2B5EF4-FFF2-40B4-BE49-F238E27FC236}">
                    <a16:creationId xmlns:a16="http://schemas.microsoft.com/office/drawing/2014/main" id="{61700609-CA3E-4D1E-946B-A59E2B211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Line 283">
                <a:extLst>
                  <a:ext uri="{FF2B5EF4-FFF2-40B4-BE49-F238E27FC236}">
                    <a16:creationId xmlns:a16="http://schemas.microsoft.com/office/drawing/2014/main" id="{12817541-0EDB-430A-82C3-CF54B89A9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Line 284">
                <a:extLst>
                  <a:ext uri="{FF2B5EF4-FFF2-40B4-BE49-F238E27FC236}">
                    <a16:creationId xmlns:a16="http://schemas.microsoft.com/office/drawing/2014/main" id="{96440D6B-741F-4C4B-A607-0FB2E7749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6CE4DC4-4BED-4891-A155-B0A6CBB85E27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id="265" name="Picture 653" descr="iphone_stylized_small">
                <a:extLst>
                  <a:ext uri="{FF2B5EF4-FFF2-40B4-BE49-F238E27FC236}">
                    <a16:creationId xmlns:a16="http://schemas.microsoft.com/office/drawing/2014/main" id="{5EB2CDB4-A458-4FA6-B41E-A5809DAA9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66" name="Group 850">
                <a:extLst>
                  <a:ext uri="{FF2B5EF4-FFF2-40B4-BE49-F238E27FC236}">
                    <a16:creationId xmlns:a16="http://schemas.microsoft.com/office/drawing/2014/main" id="{B21DDC30-E9DA-4D82-A3A9-4E4C8387BF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267" name="Freeform 851">
                  <a:extLst>
                    <a:ext uri="{FF2B5EF4-FFF2-40B4-BE49-F238E27FC236}">
                      <a16:creationId xmlns:a16="http://schemas.microsoft.com/office/drawing/2014/main" id="{3B29CFBE-0799-42B9-AB82-1E496583E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8" name="Freeform 852">
                  <a:extLst>
                    <a:ext uri="{FF2B5EF4-FFF2-40B4-BE49-F238E27FC236}">
                      <a16:creationId xmlns:a16="http://schemas.microsoft.com/office/drawing/2014/main" id="{9CA64DEB-C777-4744-8AA5-84BB17B372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9" name="Freeform 853">
                  <a:extLst>
                    <a:ext uri="{FF2B5EF4-FFF2-40B4-BE49-F238E27FC236}">
                      <a16:creationId xmlns:a16="http://schemas.microsoft.com/office/drawing/2014/main" id="{D0B8A1DC-2F70-413F-8B42-F1C916FD4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0" name="Freeform 854">
                  <a:extLst>
                    <a:ext uri="{FF2B5EF4-FFF2-40B4-BE49-F238E27FC236}">
                      <a16:creationId xmlns:a16="http://schemas.microsoft.com/office/drawing/2014/main" id="{262152BF-AF25-4E66-8AE2-50C916FF2E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1" name="Freeform 855">
                  <a:extLst>
                    <a:ext uri="{FF2B5EF4-FFF2-40B4-BE49-F238E27FC236}">
                      <a16:creationId xmlns:a16="http://schemas.microsoft.com/office/drawing/2014/main" id="{566D107F-ED02-4EA0-B0EA-6119C4EA9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72" name="Freeform 856">
                  <a:extLst>
                    <a:ext uri="{FF2B5EF4-FFF2-40B4-BE49-F238E27FC236}">
                      <a16:creationId xmlns:a16="http://schemas.microsoft.com/office/drawing/2014/main" id="{96A0AE5B-320B-456E-8ABE-54F7DAE07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EE18E93-130C-45C3-9D2C-0488F7972A6B}"/>
                </a:ext>
              </a:extLst>
            </p:cNvPr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id="256" name="Picture 603" descr="car_icon_small">
                <a:extLst>
                  <a:ext uri="{FF2B5EF4-FFF2-40B4-BE49-F238E27FC236}">
                    <a16:creationId xmlns:a16="http://schemas.microsoft.com/office/drawing/2014/main" id="{C0A0790D-FC72-461D-B607-39EBC01718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57" name="Group 850">
                <a:extLst>
                  <a:ext uri="{FF2B5EF4-FFF2-40B4-BE49-F238E27FC236}">
                    <a16:creationId xmlns:a16="http://schemas.microsoft.com/office/drawing/2014/main" id="{08EAFAAB-52BE-48C2-8DBD-B3D6A55095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259" name="Freeform 851">
                  <a:extLst>
                    <a:ext uri="{FF2B5EF4-FFF2-40B4-BE49-F238E27FC236}">
                      <a16:creationId xmlns:a16="http://schemas.microsoft.com/office/drawing/2014/main" id="{D36171C0-52E9-4C07-A015-E36AA2C442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0" name="Freeform 852">
                  <a:extLst>
                    <a:ext uri="{FF2B5EF4-FFF2-40B4-BE49-F238E27FC236}">
                      <a16:creationId xmlns:a16="http://schemas.microsoft.com/office/drawing/2014/main" id="{1229433A-EDA1-4F72-A722-695545485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1" name="Freeform 853">
                  <a:extLst>
                    <a:ext uri="{FF2B5EF4-FFF2-40B4-BE49-F238E27FC236}">
                      <a16:creationId xmlns:a16="http://schemas.microsoft.com/office/drawing/2014/main" id="{21A10803-E579-4C68-A0D4-AB51F9917C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2" name="Freeform 854">
                  <a:extLst>
                    <a:ext uri="{FF2B5EF4-FFF2-40B4-BE49-F238E27FC236}">
                      <a16:creationId xmlns:a16="http://schemas.microsoft.com/office/drawing/2014/main" id="{BDA23066-0D7A-45BA-8403-D4591F79CE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3" name="Freeform 855">
                  <a:extLst>
                    <a:ext uri="{FF2B5EF4-FFF2-40B4-BE49-F238E27FC236}">
                      <a16:creationId xmlns:a16="http://schemas.microsoft.com/office/drawing/2014/main" id="{3E10148E-05BF-46BC-9766-EAD0552CF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64" name="Freeform 856">
                  <a:extLst>
                    <a:ext uri="{FF2B5EF4-FFF2-40B4-BE49-F238E27FC236}">
                      <a16:creationId xmlns:a16="http://schemas.microsoft.com/office/drawing/2014/main" id="{3411E781-9CC0-40BD-8EB4-E921C14CB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E45B87C1-F2D7-4678-9658-A0042240AA0B}"/>
                  </a:ext>
                </a:extLst>
              </p:cNvPr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9C32012D-BC68-4CF7-8C30-FBF2C4EE595D}"/>
                </a:ext>
              </a:extLst>
            </p:cNvPr>
            <p:cNvGrpSpPr/>
            <p:nvPr/>
          </p:nvGrpSpPr>
          <p:grpSpPr>
            <a:xfrm>
              <a:off x="9731765" y="3463179"/>
              <a:ext cx="502369" cy="512348"/>
              <a:chOff x="7341491" y="2307905"/>
              <a:chExt cx="509280" cy="43957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AEC634E-E742-4092-ADCB-A04D84EDF2E8}"/>
                  </a:ext>
                </a:extLst>
              </p:cNvPr>
              <p:cNvGrpSpPr/>
              <p:nvPr/>
            </p:nvGrpSpPr>
            <p:grpSpPr>
              <a:xfrm>
                <a:off x="7341491" y="2426725"/>
                <a:ext cx="509280" cy="320753"/>
                <a:chOff x="7458407" y="2414528"/>
                <a:chExt cx="509280" cy="320753"/>
              </a:xfrm>
            </p:grpSpPr>
            <p:pic>
              <p:nvPicPr>
                <p:cNvPr id="234" name="Picture 1018" descr="laptop_keyboard">
                  <a:extLst>
                    <a:ext uri="{FF2B5EF4-FFF2-40B4-BE49-F238E27FC236}">
                      <a16:creationId xmlns:a16="http://schemas.microsoft.com/office/drawing/2014/main" id="{3575D18F-E3FB-4E29-9861-81229C0AE6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5" name="Freeform 1019">
                  <a:extLst>
                    <a:ext uri="{FF2B5EF4-FFF2-40B4-BE49-F238E27FC236}">
                      <a16:creationId xmlns:a16="http://schemas.microsoft.com/office/drawing/2014/main" id="{912B873C-A0C0-4B13-AC1C-C9F921EFD6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3304" y="2420984"/>
                  <a:ext cx="351919" cy="208167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36" name="Picture 1020" descr="screen">
                  <a:extLst>
                    <a:ext uri="{FF2B5EF4-FFF2-40B4-BE49-F238E27FC236}">
                      <a16:creationId xmlns:a16="http://schemas.microsoft.com/office/drawing/2014/main" id="{17ED5561-9E8D-464B-8D83-60DFFA8A9D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37" name="Freeform 1021">
                  <a:extLst>
                    <a:ext uri="{FF2B5EF4-FFF2-40B4-BE49-F238E27FC236}">
                      <a16:creationId xmlns:a16="http://schemas.microsoft.com/office/drawing/2014/main" id="{6C3A71BC-8213-45B1-8C72-7EE8A66E3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67378" y="2414843"/>
                  <a:ext cx="298167" cy="387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 1022">
                  <a:extLst>
                    <a:ext uri="{FF2B5EF4-FFF2-40B4-BE49-F238E27FC236}">
                      <a16:creationId xmlns:a16="http://schemas.microsoft.com/office/drawing/2014/main" id="{BE1B9EE7-20AE-4A9F-9C53-E11CA574B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00188" y="2414528"/>
                  <a:ext cx="82770" cy="16124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 1023">
                  <a:extLst>
                    <a:ext uri="{FF2B5EF4-FFF2-40B4-BE49-F238E27FC236}">
                      <a16:creationId xmlns:a16="http://schemas.microsoft.com/office/drawing/2014/main" id="{FC581C5E-CA84-4A49-A136-EFB98D3063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74205" y="2443344"/>
                  <a:ext cx="89197" cy="186122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 1024">
                  <a:extLst>
                    <a:ext uri="{FF2B5EF4-FFF2-40B4-BE49-F238E27FC236}">
                      <a16:creationId xmlns:a16="http://schemas.microsoft.com/office/drawing/2014/main" id="{065760DA-5189-49C8-BE8C-019E430E9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214" y="2567582"/>
                  <a:ext cx="327185" cy="62828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 1025">
                  <a:extLst>
                    <a:ext uri="{FF2B5EF4-FFF2-40B4-BE49-F238E27FC236}">
                      <a16:creationId xmlns:a16="http://schemas.microsoft.com/office/drawing/2014/main" id="{05901495-8355-49B9-BDB7-9E0AD433A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84138" y="2444918"/>
                  <a:ext cx="83549" cy="186909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 1026">
                  <a:extLst>
                    <a:ext uri="{FF2B5EF4-FFF2-40B4-BE49-F238E27FC236}">
                      <a16:creationId xmlns:a16="http://schemas.microsoft.com/office/drawing/2014/main" id="{06AC20AC-39D9-4397-8AA2-50FC94F8A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99603" y="2575928"/>
                  <a:ext cx="290961" cy="62041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oup 1027">
                  <a:extLst>
                    <a:ext uri="{FF2B5EF4-FFF2-40B4-BE49-F238E27FC236}">
                      <a16:creationId xmlns:a16="http://schemas.microsoft.com/office/drawing/2014/main" id="{700743BA-A57F-44CD-AFD9-BA9F800027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250" name="Freeform 1028">
                    <a:extLst>
                      <a:ext uri="{FF2B5EF4-FFF2-40B4-BE49-F238E27FC236}">
                        <a16:creationId xmlns:a16="http://schemas.microsoft.com/office/drawing/2014/main" id="{83BA8E7E-09B8-4F3B-A461-99BC64B667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1" name="Freeform 1029">
                    <a:extLst>
                      <a:ext uri="{FF2B5EF4-FFF2-40B4-BE49-F238E27FC236}">
                        <a16:creationId xmlns:a16="http://schemas.microsoft.com/office/drawing/2014/main" id="{3361C7DA-6D94-4082-B489-B64BC9AE92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2" name="Freeform 1030">
                    <a:extLst>
                      <a:ext uri="{FF2B5EF4-FFF2-40B4-BE49-F238E27FC236}">
                        <a16:creationId xmlns:a16="http://schemas.microsoft.com/office/drawing/2014/main" id="{F2BC9D2F-2FFF-4A51-A10F-9E5B1585B6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3" name="Freeform 1031">
                    <a:extLst>
                      <a:ext uri="{FF2B5EF4-FFF2-40B4-BE49-F238E27FC236}">
                        <a16:creationId xmlns:a16="http://schemas.microsoft.com/office/drawing/2014/main" id="{FFC370C5-DDE9-4CB2-91BB-C9598D2FF9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Freeform 1032">
                    <a:extLst>
                      <a:ext uri="{FF2B5EF4-FFF2-40B4-BE49-F238E27FC236}">
                        <a16:creationId xmlns:a16="http://schemas.microsoft.com/office/drawing/2014/main" id="{E0BC32F5-3DCA-406A-B23D-ADF81D9188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5" name="Freeform 1033">
                    <a:extLst>
                      <a:ext uri="{FF2B5EF4-FFF2-40B4-BE49-F238E27FC236}">
                        <a16:creationId xmlns:a16="http://schemas.microsoft.com/office/drawing/2014/main" id="{352A3760-04F4-47C2-B711-EB04D5FE03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4" name="Freeform 1034">
                  <a:extLst>
                    <a:ext uri="{FF2B5EF4-FFF2-40B4-BE49-F238E27FC236}">
                      <a16:creationId xmlns:a16="http://schemas.microsoft.com/office/drawing/2014/main" id="{B005964A-5FE5-4551-BFBA-28C2CF086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63780" y="2647731"/>
                  <a:ext cx="119578" cy="80936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5" name="Freeform 1035">
                  <a:extLst>
                    <a:ext uri="{FF2B5EF4-FFF2-40B4-BE49-F238E27FC236}">
                      <a16:creationId xmlns:a16="http://schemas.microsoft.com/office/drawing/2014/main" id="{19ECCC84-B44A-4BE5-AEF6-873E14DD1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602" y="2654187"/>
                  <a:ext cx="305957" cy="7385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Freeform 1036">
                  <a:extLst>
                    <a:ext uri="{FF2B5EF4-FFF2-40B4-BE49-F238E27FC236}">
                      <a16:creationId xmlns:a16="http://schemas.microsoft.com/office/drawing/2014/main" id="{5FE6435B-ED41-491A-BFA0-21AB4053E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797" y="2640645"/>
                  <a:ext cx="3311" cy="14959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7" name="Freeform 1037">
                  <a:extLst>
                    <a:ext uri="{FF2B5EF4-FFF2-40B4-BE49-F238E27FC236}">
                      <a16:creationId xmlns:a16="http://schemas.microsoft.com/office/drawing/2014/main" id="{D500541E-F33F-4C56-913C-6C9A4A901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58992" y="2579707"/>
                  <a:ext cx="142170" cy="61883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8" name="Freeform 1038">
                  <a:extLst>
                    <a:ext uri="{FF2B5EF4-FFF2-40B4-BE49-F238E27FC236}">
                      <a16:creationId xmlns:a16="http://schemas.microsoft.com/office/drawing/2014/main" id="{C843DC6A-EFA7-499B-B05C-9ED175B3C1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68535" y="2643795"/>
                  <a:ext cx="290182" cy="71016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9" name="Freeform 1039">
                  <a:extLst>
                    <a:ext uri="{FF2B5EF4-FFF2-40B4-BE49-F238E27FC236}">
                      <a16:creationId xmlns:a16="http://schemas.microsoft.com/office/drawing/2014/main" id="{C09E560F-9E9A-416E-BC1B-EE8ECD190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758327" y="2638756"/>
                  <a:ext cx="118410" cy="73535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6" name="Group 850">
                <a:extLst>
                  <a:ext uri="{FF2B5EF4-FFF2-40B4-BE49-F238E27FC236}">
                    <a16:creationId xmlns:a16="http://schemas.microsoft.com/office/drawing/2014/main" id="{6A821675-F4C9-4E0F-BF33-A02E530DFA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228" name="Freeform 851">
                  <a:extLst>
                    <a:ext uri="{FF2B5EF4-FFF2-40B4-BE49-F238E27FC236}">
                      <a16:creationId xmlns:a16="http://schemas.microsoft.com/office/drawing/2014/main" id="{B30F5972-5AA7-4097-8A62-DE55CA0EA3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166"/>
                  <a:ext cx="260" cy="281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29" name="Freeform 852">
                  <a:extLst>
                    <a:ext uri="{FF2B5EF4-FFF2-40B4-BE49-F238E27FC236}">
                      <a16:creationId xmlns:a16="http://schemas.microsoft.com/office/drawing/2014/main" id="{9D8AD591-28D5-46D7-AB39-5453DAADE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040"/>
                  <a:ext cx="900" cy="421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0" name="Freeform 853">
                  <a:extLst>
                    <a:ext uri="{FF2B5EF4-FFF2-40B4-BE49-F238E27FC236}">
                      <a16:creationId xmlns:a16="http://schemas.microsoft.com/office/drawing/2014/main" id="{F0C088BF-3953-49F0-8B70-486AF8A3F9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1068"/>
                  <a:ext cx="428" cy="269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1" name="Freeform 854">
                  <a:extLst>
                    <a:ext uri="{FF2B5EF4-FFF2-40B4-BE49-F238E27FC236}">
                      <a16:creationId xmlns:a16="http://schemas.microsoft.com/office/drawing/2014/main" id="{0B79F425-06AB-4A6E-AE99-D1A90DAF4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4" y="1075"/>
                  <a:ext cx="377" cy="239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2" name="Freeform 855">
                  <a:extLst>
                    <a:ext uri="{FF2B5EF4-FFF2-40B4-BE49-F238E27FC236}">
                      <a16:creationId xmlns:a16="http://schemas.microsoft.com/office/drawing/2014/main" id="{BA11BA65-1F7C-4E81-A352-F7F54B9C3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6" y="997"/>
                  <a:ext cx="660" cy="336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233" name="Freeform 856">
                  <a:extLst>
                    <a:ext uri="{FF2B5EF4-FFF2-40B4-BE49-F238E27FC236}">
                      <a16:creationId xmlns:a16="http://schemas.microsoft.com/office/drawing/2014/main" id="{9FF5E26B-4884-480A-AB44-F48E63FA6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6" y="955"/>
                  <a:ext cx="630" cy="397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C4EB804-0827-479C-AD00-7993A40B96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94314" y="2366481"/>
                <a:ext cx="39385" cy="702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6" name="Text Box 5">
            <a:extLst>
              <a:ext uri="{FF2B5EF4-FFF2-40B4-BE49-F238E27FC236}">
                <a16:creationId xmlns:a16="http://schemas.microsoft.com/office/drawing/2014/main" id="{1B2756D1-E7C5-4A25-B363-4233D5675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966" y="6193130"/>
            <a:ext cx="1805302" cy="27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shared radio: 4G/5G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202CEBD-FF7F-4AEF-BF88-BC6DC07C7ED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 3">
            <a:extLst>
              <a:ext uri="{FF2B5EF4-FFF2-40B4-BE49-F238E27FC236}">
                <a16:creationId xmlns:a16="http://schemas.microsoft.com/office/drawing/2014/main" id="{E6233901-684E-DA4D-9AAB-1573F126922B}"/>
              </a:ext>
            </a:extLst>
          </p:cNvPr>
          <p:cNvSpPr txBox="1">
            <a:spLocks noChangeArrowheads="1"/>
          </p:cNvSpPr>
          <p:nvPr/>
        </p:nvSpPr>
        <p:spPr>
          <a:xfrm>
            <a:off x="266334" y="1404881"/>
            <a:ext cx="926558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Single shared broadcast channel </a:t>
            </a:r>
          </a:p>
          <a:p>
            <a:pPr marL="404813" indent="-274638">
              <a:defRPr/>
            </a:pPr>
            <a:r>
              <a:rPr lang="en-US" sz="2400" dirty="0"/>
              <a:t>Two or more simultaneous transmissions by nodes: interference 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collision</a:t>
            </a:r>
            <a:r>
              <a:rPr lang="en-US" dirty="0"/>
              <a:t> if node receives two or more signals at the same time</a:t>
            </a:r>
            <a:endParaRPr lang="en-US" i="1" u="sng" dirty="0">
              <a:solidFill>
                <a:srgbClr val="FF0000"/>
              </a:solidFill>
            </a:endParaRPr>
          </a:p>
        </p:txBody>
      </p:sp>
      <p:sp>
        <p:nvSpPr>
          <p:cNvPr id="292" name="Rectangle 3">
            <a:extLst>
              <a:ext uri="{FF2B5EF4-FFF2-40B4-BE49-F238E27FC236}">
                <a16:creationId xmlns:a16="http://schemas.microsoft.com/office/drawing/2014/main" id="{4AA5F7D4-7DBD-9E45-B534-F9CDF4D8505D}"/>
              </a:ext>
            </a:extLst>
          </p:cNvPr>
          <p:cNvSpPr txBox="1">
            <a:spLocks noChangeArrowheads="1"/>
          </p:cNvSpPr>
          <p:nvPr/>
        </p:nvSpPr>
        <p:spPr>
          <a:xfrm>
            <a:off x="628686" y="3676369"/>
            <a:ext cx="7679200" cy="17653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74638">
              <a:defRPr/>
            </a:pPr>
            <a:r>
              <a:rPr lang="en-US" sz="2400" dirty="0"/>
              <a:t>Distributed algorithm that determines how nodes share channel, i.e., determine when node can transmit</a:t>
            </a:r>
          </a:p>
          <a:p>
            <a:pPr marL="457200" indent="-274638">
              <a:defRPr/>
            </a:pPr>
            <a:r>
              <a:rPr lang="en-US" sz="2400" dirty="0"/>
              <a:t>Communication about channel sharing must use channel itself! </a:t>
            </a:r>
          </a:p>
          <a:p>
            <a:pPr marL="746125" lvl="1" indent="-223838">
              <a:defRPr/>
            </a:pPr>
            <a:r>
              <a:rPr lang="en-US" dirty="0"/>
              <a:t>no out-of-band channel for coordination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AA9627-8FEC-3848-AA80-2DDEF1AE2F67}"/>
              </a:ext>
            </a:extLst>
          </p:cNvPr>
          <p:cNvSpPr/>
          <p:nvPr/>
        </p:nvSpPr>
        <p:spPr>
          <a:xfrm>
            <a:off x="393111" y="3163411"/>
            <a:ext cx="8436257" cy="26966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20334-D903-464A-8C54-83F2552D4599}"/>
              </a:ext>
            </a:extLst>
          </p:cNvPr>
          <p:cNvSpPr txBox="1"/>
          <p:nvPr/>
        </p:nvSpPr>
        <p:spPr>
          <a:xfrm>
            <a:off x="649356" y="2832161"/>
            <a:ext cx="373749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Multiple access protocol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F3B22D-96EB-4520-A011-FD057FF9C6D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5EE5E8-A638-4D5E-BE73-1436EBD0AEF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C908BCF-2E9E-4D21-ABC8-68ACB84938D2}"/>
              </a:ext>
            </a:extLst>
          </p:cNvPr>
          <p:cNvSpPr/>
          <p:nvPr/>
        </p:nvSpPr>
        <p:spPr>
          <a:xfrm>
            <a:off x="393111" y="727493"/>
            <a:ext cx="3417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Multiple access protocols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A672A49-A228-4F15-9D7C-FE461C7672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A702EAE9-EF5B-DD4F-BD34-31F1BD3532FC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685489"/>
            <a:ext cx="758035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Given: </a:t>
            </a:r>
            <a:r>
              <a:rPr lang="en-US" sz="2400" dirty="0"/>
              <a:t>multiple access channel (MAC) of rate </a:t>
            </a:r>
            <a:r>
              <a:rPr lang="en-US" sz="2400" i="1" dirty="0"/>
              <a:t>R</a:t>
            </a:r>
            <a:r>
              <a:rPr lang="en-US" sz="2400" dirty="0"/>
              <a:t> bps</a:t>
            </a:r>
          </a:p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A8"/>
                </a:solidFill>
              </a:rPr>
              <a:t>desiderata: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when one node wants to transmit, it can send at rate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when M nodes want to transmit, each can send at average rate </a:t>
            </a:r>
            <a:r>
              <a:rPr lang="en-US" i="1" dirty="0"/>
              <a:t>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3. fully decentralized:</a:t>
            </a:r>
          </a:p>
          <a:p>
            <a:pPr lvl="2">
              <a:defRPr/>
            </a:pPr>
            <a:r>
              <a:rPr lang="en-US" sz="2400" dirty="0"/>
              <a:t>no special node to coordinate transmissions</a:t>
            </a:r>
          </a:p>
          <a:p>
            <a:pPr lvl="2">
              <a:defRPr/>
            </a:pPr>
            <a:r>
              <a:rPr lang="en-US" sz="2400" dirty="0"/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4. simple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5C8239-80D2-4A7D-B848-3D819EAA395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B0035E-14BA-44A5-ACE2-860CCFC65A1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3BFF596-388F-4560-B1B5-8473CD6C5A06}"/>
              </a:ext>
            </a:extLst>
          </p:cNvPr>
          <p:cNvSpPr/>
          <p:nvPr/>
        </p:nvSpPr>
        <p:spPr>
          <a:xfrm>
            <a:off x="393111" y="727493"/>
            <a:ext cx="453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An ideal Multiple access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94570FF9-A8D8-478C-9C74-C4271E8E7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5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D480CDD-CB17-934B-BC0E-C5D3C5E0F75F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451216"/>
            <a:ext cx="5925428" cy="4938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dirty="0"/>
              <a:t>Three broad classes: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channel partitioning (TDMA, FDMA, CDMA)</a:t>
            </a:r>
          </a:p>
          <a:p>
            <a:pPr lvl="1">
              <a:defRPr/>
            </a:pPr>
            <a:r>
              <a:rPr lang="en-US" dirty="0"/>
              <a:t>divide channel into smaller </a:t>
            </a:r>
            <a:r>
              <a:rPr lang="en-US" altLang="ja-JP" dirty="0"/>
              <a:t>“</a:t>
            </a:r>
            <a:r>
              <a:rPr lang="en-US" dirty="0"/>
              <a:t>pieces</a:t>
            </a:r>
            <a:r>
              <a:rPr lang="en-US" altLang="ja-JP" dirty="0"/>
              <a:t>”</a:t>
            </a:r>
            <a:r>
              <a:rPr lang="en-US" dirty="0"/>
              <a:t> (time slots, frequency, code)</a:t>
            </a:r>
          </a:p>
          <a:p>
            <a:pPr lvl="1">
              <a:defRPr/>
            </a:pPr>
            <a:r>
              <a:rPr lang="en-US" dirty="0"/>
              <a:t>allocate piece to node for exclusive use</a:t>
            </a:r>
          </a:p>
          <a:p>
            <a:pPr marL="404813" indent="-274638">
              <a:defRPr/>
            </a:pPr>
            <a:r>
              <a:rPr lang="en-US" sz="2400" i="1" dirty="0">
                <a:solidFill>
                  <a:srgbClr val="C00000"/>
                </a:solidFill>
              </a:rPr>
              <a:t>random access (ALOHA, slotted ALOHA, CSMA, CSMA/CD, CSMA/CA</a:t>
            </a:r>
          </a:p>
          <a:p>
            <a:pPr lvl="1">
              <a:defRPr/>
            </a:pPr>
            <a:r>
              <a:rPr lang="en-US" dirty="0"/>
              <a:t>channel not divided, allow collisions</a:t>
            </a:r>
          </a:p>
          <a:p>
            <a:pPr lvl="1">
              <a:defRPr/>
            </a:pPr>
            <a:r>
              <a:rPr lang="en-US" altLang="ja-JP" dirty="0"/>
              <a:t>“</a:t>
            </a:r>
            <a:r>
              <a:rPr lang="en-US" dirty="0"/>
              <a:t>recover</a:t>
            </a:r>
            <a:r>
              <a:rPr lang="en-US" altLang="ja-JP" dirty="0"/>
              <a:t>”</a:t>
            </a:r>
            <a:r>
              <a:rPr lang="en-US" dirty="0"/>
              <a:t> from collisions</a:t>
            </a:r>
          </a:p>
          <a:p>
            <a:pPr marL="404813" indent="-274638">
              <a:defRPr/>
            </a:pPr>
            <a:r>
              <a:rPr lang="en-US" sz="2400" dirty="0">
                <a:solidFill>
                  <a:srgbClr val="C00000"/>
                </a:solidFill>
              </a:rPr>
              <a:t>“taking turns</a:t>
            </a:r>
            <a:r>
              <a:rPr lang="en-US" altLang="ja-JP" sz="2400" dirty="0">
                <a:solidFill>
                  <a:srgbClr val="C00000"/>
                </a:solidFill>
              </a:rPr>
              <a:t>”</a:t>
            </a:r>
            <a:endParaRPr lang="en-US" sz="2400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en-US" dirty="0"/>
              <a:t>nodes take turns, but nodes with more to send can take longer turns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053DD-E2B7-4A60-9A43-82C3D71EC40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E0EFED-AF9C-48E4-A87F-D0E12DB2C70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8DED06-0BF3-40E9-BE9A-E2F8ABE63EA9}"/>
              </a:ext>
            </a:extLst>
          </p:cNvPr>
          <p:cNvSpPr/>
          <p:nvPr/>
        </p:nvSpPr>
        <p:spPr>
          <a:xfrm>
            <a:off x="393111" y="727493"/>
            <a:ext cx="36606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protocols : Taxonomy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221A8-2F4E-4C2C-8C76-693C33D2D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7850"/>
            <a:ext cx="6038850" cy="3162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6B5820-B588-42FE-A157-6AA150C6D621}"/>
              </a:ext>
            </a:extLst>
          </p:cNvPr>
          <p:cNvCxnSpPr>
            <a:cxnSpLocks/>
          </p:cNvCxnSpPr>
          <p:nvPr/>
        </p:nvCxnSpPr>
        <p:spPr>
          <a:xfrm flipH="1" flipV="1">
            <a:off x="7890325" y="4613564"/>
            <a:ext cx="433664" cy="723945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0DB829-6DBF-48C5-AD0D-0729A75D464E}"/>
              </a:ext>
            </a:extLst>
          </p:cNvPr>
          <p:cNvSpPr txBox="1"/>
          <p:nvPr/>
        </p:nvSpPr>
        <p:spPr>
          <a:xfrm>
            <a:off x="7518177" y="5380270"/>
            <a:ext cx="242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Included in the syllabus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C5A6DC58-56B8-4075-B1AD-0E6544C1AF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87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">
            <a:extLst>
              <a:ext uri="{FF2B5EF4-FFF2-40B4-BE49-F238E27FC236}">
                <a16:creationId xmlns:a16="http://schemas.microsoft.com/office/drawing/2014/main" id="{5E7A0B0F-2486-9640-B03D-72DF37C159B4}"/>
              </a:ext>
            </a:extLst>
          </p:cNvPr>
          <p:cNvSpPr txBox="1">
            <a:spLocks noChangeArrowheads="1"/>
          </p:cNvSpPr>
          <p:nvPr/>
        </p:nvSpPr>
        <p:spPr>
          <a:xfrm>
            <a:off x="581891" y="1550967"/>
            <a:ext cx="7559219" cy="2220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Simple </a:t>
            </a:r>
            <a:r>
              <a:rPr lang="en-US" sz="2400" dirty="0">
                <a:solidFill>
                  <a:srgbClr val="C00000"/>
                </a:solidFill>
              </a:rPr>
              <a:t>CSMA: </a:t>
            </a:r>
            <a:r>
              <a:rPr lang="en-US" sz="2400" dirty="0"/>
              <a:t>listen before transmit: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idle:</a:t>
            </a:r>
            <a:r>
              <a:rPr lang="en-US" dirty="0"/>
              <a:t> transmit entire frame</a:t>
            </a:r>
          </a:p>
          <a:p>
            <a:pPr lvl="1">
              <a:defRPr/>
            </a:pPr>
            <a:r>
              <a:rPr lang="en-US" dirty="0">
                <a:solidFill>
                  <a:srgbClr val="000099"/>
                </a:solidFill>
              </a:rPr>
              <a:t>if channel sensed busy:</a:t>
            </a:r>
            <a:r>
              <a:rPr lang="en-US" dirty="0"/>
              <a:t> defer transmission </a:t>
            </a:r>
          </a:p>
          <a:p>
            <a:pPr>
              <a:defRPr/>
            </a:pPr>
            <a:r>
              <a:rPr lang="en-US" sz="2400" dirty="0"/>
              <a:t>Human analogy: don</a:t>
            </a:r>
            <a:r>
              <a:rPr lang="ja-JP" altLang="en-US" sz="2400" dirty="0"/>
              <a:t>’</a:t>
            </a:r>
            <a:r>
              <a:rPr lang="en-US" sz="2400" dirty="0"/>
              <a:t>t interrupt others!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2C4025D2-3728-874E-8B17-43AA7C121C2A}"/>
              </a:ext>
            </a:extLst>
          </p:cNvPr>
          <p:cNvSpPr txBox="1">
            <a:spLocks noChangeArrowheads="1"/>
          </p:cNvSpPr>
          <p:nvPr/>
        </p:nvSpPr>
        <p:spPr>
          <a:xfrm>
            <a:off x="581891" y="3469098"/>
            <a:ext cx="8201891" cy="266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CSMA/CD: </a:t>
            </a:r>
            <a:r>
              <a:rPr lang="en-US" sz="2400" dirty="0"/>
              <a:t>CSMA with </a:t>
            </a:r>
            <a:r>
              <a:rPr lang="en-US" sz="2400" i="1" dirty="0">
                <a:solidFill>
                  <a:srgbClr val="0000A8"/>
                </a:solidFill>
              </a:rPr>
              <a:t>collision detection</a:t>
            </a:r>
          </a:p>
          <a:p>
            <a:pPr lvl="1">
              <a:defRPr/>
            </a:pPr>
            <a:r>
              <a:rPr lang="en-US" dirty="0"/>
              <a:t>collisions </a:t>
            </a:r>
            <a:r>
              <a:rPr lang="en-US" i="1" dirty="0"/>
              <a:t>detected</a:t>
            </a:r>
            <a:r>
              <a:rPr lang="en-US" dirty="0"/>
              <a:t> within short time</a:t>
            </a:r>
          </a:p>
          <a:p>
            <a:pPr lvl="1">
              <a:defRPr/>
            </a:pPr>
            <a:r>
              <a:rPr lang="en-US" dirty="0"/>
              <a:t>colliding transmissions aborted, reducing channel wastage</a:t>
            </a:r>
          </a:p>
          <a:p>
            <a:pPr lvl="1">
              <a:defRPr/>
            </a:pPr>
            <a:r>
              <a:rPr lang="en-US" dirty="0"/>
              <a:t>collision detection easy in wired, difficult with wireless</a:t>
            </a:r>
          </a:p>
          <a:p>
            <a:pPr>
              <a:defRPr/>
            </a:pPr>
            <a:r>
              <a:rPr lang="en-US" sz="2400" dirty="0"/>
              <a:t>human analogy: the polite conversationalist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FC0F08-F149-4C0A-8A50-31CD34D16004}"/>
              </a:ext>
            </a:extLst>
          </p:cNvPr>
          <p:cNvSpPr txBox="1"/>
          <p:nvPr/>
        </p:nvSpPr>
        <p:spPr>
          <a:xfrm>
            <a:off x="7204364" y="2413132"/>
            <a:ext cx="47521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i="1" u="none" strike="noStrike" baseline="0" dirty="0">
                <a:solidFill>
                  <a:srgbClr val="FF0000"/>
                </a:solidFill>
              </a:rPr>
              <a:t>Listen before speaking – </a:t>
            </a:r>
            <a:r>
              <a:rPr lang="en-IN" sz="2000" b="1" u="none" strike="noStrike" baseline="0" dirty="0">
                <a:solidFill>
                  <a:srgbClr val="FF0000"/>
                </a:solidFill>
              </a:rPr>
              <a:t>Carrier Sensing</a:t>
            </a:r>
          </a:p>
          <a:p>
            <a:endParaRPr lang="en-IN" sz="2000" b="1" i="1" u="none" strike="noStrike" baseline="0" dirty="0">
              <a:solidFill>
                <a:srgbClr val="FF0000"/>
              </a:solidFill>
            </a:endParaRPr>
          </a:p>
          <a:p>
            <a:r>
              <a:rPr lang="en-US" sz="2000" b="1" i="1" u="none" strike="noStrike" baseline="0" dirty="0">
                <a:solidFill>
                  <a:srgbClr val="FF0000"/>
                </a:solidFill>
              </a:rPr>
              <a:t>If someone else begins talking at the same time, stop talking –</a:t>
            </a:r>
            <a:r>
              <a:rPr lang="en-IN" sz="2000" b="1" i="1" u="none" strike="noStrike" baseline="0" dirty="0">
                <a:solidFill>
                  <a:srgbClr val="FF0000"/>
                </a:solidFill>
              </a:rPr>
              <a:t> </a:t>
            </a:r>
            <a:r>
              <a:rPr lang="en-IN" sz="2000" b="1" u="none" strike="noStrike" baseline="0" dirty="0">
                <a:solidFill>
                  <a:srgbClr val="FF0000"/>
                </a:solidFill>
              </a:rPr>
              <a:t>Collision Dete</a:t>
            </a:r>
            <a:r>
              <a:rPr lang="en-IN" sz="2000" b="1" dirty="0">
                <a:solidFill>
                  <a:srgbClr val="FF0000"/>
                </a:solidFill>
              </a:rPr>
              <a:t>ction</a:t>
            </a:r>
            <a:endParaRPr lang="en-US" sz="2000" b="1" u="none" strike="noStrike" baseline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8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2225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Collisions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A5C530AD-F7F0-4047-9825-EAD28995C1FB}"/>
              </a:ext>
            </a:extLst>
          </p:cNvPr>
          <p:cNvSpPr txBox="1">
            <a:spLocks noChangeArrowheads="1"/>
          </p:cNvSpPr>
          <p:nvPr/>
        </p:nvSpPr>
        <p:spPr>
          <a:xfrm>
            <a:off x="435755" y="1601704"/>
            <a:ext cx="5548971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collisions </a:t>
            </a:r>
            <a:r>
              <a:rPr lang="en-US" sz="2400" i="1" dirty="0"/>
              <a:t>can</a:t>
            </a:r>
            <a:r>
              <a:rPr lang="en-US" sz="2400" dirty="0"/>
              <a:t> still occur with carrier sensing: </a:t>
            </a:r>
          </a:p>
          <a:p>
            <a:pPr lvl="1">
              <a:defRPr/>
            </a:pPr>
            <a:r>
              <a:rPr lang="en-US" sz="2000" dirty="0"/>
              <a:t>propagation delay means  two nodes may not hear each other</a:t>
            </a:r>
            <a:r>
              <a:rPr lang="en-US" altLang="ja-JP" sz="2000" dirty="0"/>
              <a:t>’</a:t>
            </a:r>
            <a:r>
              <a:rPr lang="en-US" sz="2000" dirty="0"/>
              <a:t>s just-started transmission</a:t>
            </a:r>
          </a:p>
          <a:p>
            <a:pPr>
              <a:defRPr/>
            </a:pPr>
            <a:r>
              <a:rPr lang="en-US" sz="2400" dirty="0">
                <a:solidFill>
                  <a:srgbClr val="0000A8"/>
                </a:solidFill>
              </a:rPr>
              <a:t>collision: </a:t>
            </a:r>
            <a:r>
              <a:rPr lang="en-US" sz="2400" dirty="0"/>
              <a:t>entire packet transmission time wasted</a:t>
            </a:r>
          </a:p>
          <a:p>
            <a:pPr lvl="1">
              <a:defRPr/>
            </a:pPr>
            <a:r>
              <a:rPr lang="en-US" sz="2000" dirty="0"/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1800" dirty="0">
              <a:latin typeface="Gill Sans MT" charset="0"/>
            </a:endParaRPr>
          </a:p>
        </p:txBody>
      </p:sp>
      <p:pic>
        <p:nvPicPr>
          <p:cNvPr id="10" name="Picture 3" descr="5">
            <a:extLst>
              <a:ext uri="{FF2B5EF4-FFF2-40B4-BE49-F238E27FC236}">
                <a16:creationId xmlns:a16="http://schemas.microsoft.com/office/drawing/2014/main" id="{9F1E5FA3-65F4-43A9-AC4F-596902B38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7E2D3A41-D281-4A96-8FCC-7229AD995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Rectangle 87">
            <a:extLst>
              <a:ext uri="{FF2B5EF4-FFF2-40B4-BE49-F238E27FC236}">
                <a16:creationId xmlns:a16="http://schemas.microsoft.com/office/drawing/2014/main" id="{0AE01B7A-7E1B-4C92-98B6-A01643B46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Rectangle 88">
            <a:extLst>
              <a:ext uri="{FF2B5EF4-FFF2-40B4-BE49-F238E27FC236}">
                <a16:creationId xmlns:a16="http://schemas.microsoft.com/office/drawing/2014/main" id="{19766BA2-50C7-4AC9-82A3-EFB4FE41B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" name="Rectangle 90">
            <a:extLst>
              <a:ext uri="{FF2B5EF4-FFF2-40B4-BE49-F238E27FC236}">
                <a16:creationId xmlns:a16="http://schemas.microsoft.com/office/drawing/2014/main" id="{3F939742-9170-418E-8CEC-2D9B68C43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" name="Rectangle 91">
            <a:extLst>
              <a:ext uri="{FF2B5EF4-FFF2-40B4-BE49-F238E27FC236}">
                <a16:creationId xmlns:a16="http://schemas.microsoft.com/office/drawing/2014/main" id="{748D31EE-DC6F-451E-B825-EC850BFF63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Rectangle 92">
            <a:extLst>
              <a:ext uri="{FF2B5EF4-FFF2-40B4-BE49-F238E27FC236}">
                <a16:creationId xmlns:a16="http://schemas.microsoft.com/office/drawing/2014/main" id="{069837B1-0A75-4D1C-9871-F60E67CC9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" name="Group 98">
            <a:extLst>
              <a:ext uri="{FF2B5EF4-FFF2-40B4-BE49-F238E27FC236}">
                <a16:creationId xmlns:a16="http://schemas.microsoft.com/office/drawing/2014/main" id="{AA55B6F2-191F-44B1-9162-087C0E3DCD7A}"/>
              </a:ext>
            </a:extLst>
          </p:cNvPr>
          <p:cNvGrpSpPr>
            <a:grpSpLocks/>
          </p:cNvGrpSpPr>
          <p:nvPr/>
        </p:nvGrpSpPr>
        <p:grpSpPr bwMode="auto"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18" name="Group 67">
              <a:extLst>
                <a:ext uri="{FF2B5EF4-FFF2-40B4-BE49-F238E27FC236}">
                  <a16:creationId xmlns:a16="http://schemas.microsoft.com/office/drawing/2014/main" id="{369FF40D-AE16-4E1C-943F-33BEBB5BEA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35" name="Picture 68" descr="desktop_computer_stylized_medium">
                <a:extLst>
                  <a:ext uri="{FF2B5EF4-FFF2-40B4-BE49-F238E27FC236}">
                    <a16:creationId xmlns:a16="http://schemas.microsoft.com/office/drawing/2014/main" id="{D61AA3AC-B93F-471D-87D3-153F4C95C8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Freeform 69">
                <a:extLst>
                  <a:ext uri="{FF2B5EF4-FFF2-40B4-BE49-F238E27FC236}">
                    <a16:creationId xmlns:a16="http://schemas.microsoft.com/office/drawing/2014/main" id="{521B978B-8EAE-436D-96D9-31F77A34E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9" name="Group 70">
              <a:extLst>
                <a:ext uri="{FF2B5EF4-FFF2-40B4-BE49-F238E27FC236}">
                  <a16:creationId xmlns:a16="http://schemas.microsoft.com/office/drawing/2014/main" id="{CCD86830-88B8-401B-BEF6-E8147C42082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33" name="Picture 71" descr="desktop_computer_stylized_medium">
                <a:extLst>
                  <a:ext uri="{FF2B5EF4-FFF2-40B4-BE49-F238E27FC236}">
                    <a16:creationId xmlns:a16="http://schemas.microsoft.com/office/drawing/2014/main" id="{5B79519E-D930-4570-970A-5FE429CED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72">
                <a:extLst>
                  <a:ext uri="{FF2B5EF4-FFF2-40B4-BE49-F238E27FC236}">
                    <a16:creationId xmlns:a16="http://schemas.microsoft.com/office/drawing/2014/main" id="{0F26427A-5F4D-4355-9D60-F65078FD9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0" name="Group 73">
              <a:extLst>
                <a:ext uri="{FF2B5EF4-FFF2-40B4-BE49-F238E27FC236}">
                  <a16:creationId xmlns:a16="http://schemas.microsoft.com/office/drawing/2014/main" id="{3CAE5C31-1700-4C1C-9182-BFA70E538CB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31" name="Picture 74" descr="desktop_computer_stylized_medium">
                <a:extLst>
                  <a:ext uri="{FF2B5EF4-FFF2-40B4-BE49-F238E27FC236}">
                    <a16:creationId xmlns:a16="http://schemas.microsoft.com/office/drawing/2014/main" id="{A16B1752-076B-41AC-9E4B-CDC2E23277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Freeform 75">
                <a:extLst>
                  <a:ext uri="{FF2B5EF4-FFF2-40B4-BE49-F238E27FC236}">
                    <a16:creationId xmlns:a16="http://schemas.microsoft.com/office/drawing/2014/main" id="{549F287F-CAC1-405F-B476-F29E29600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21" name="Group 76">
              <a:extLst>
                <a:ext uri="{FF2B5EF4-FFF2-40B4-BE49-F238E27FC236}">
                  <a16:creationId xmlns:a16="http://schemas.microsoft.com/office/drawing/2014/main" id="{F91BAA18-DFBF-478E-8805-171108CB650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29" name="Picture 77" descr="desktop_computer_stylized_medium">
                <a:extLst>
                  <a:ext uri="{FF2B5EF4-FFF2-40B4-BE49-F238E27FC236}">
                    <a16:creationId xmlns:a16="http://schemas.microsoft.com/office/drawing/2014/main" id="{334D4AE7-DA30-4039-802C-92D427E6D9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" name="Freeform 78">
                <a:extLst>
                  <a:ext uri="{FF2B5EF4-FFF2-40B4-BE49-F238E27FC236}">
                    <a16:creationId xmlns:a16="http://schemas.microsoft.com/office/drawing/2014/main" id="{E9C98A3B-D5F5-42E5-A2CD-87640D9676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" name="Line 93">
              <a:extLst>
                <a:ext uri="{FF2B5EF4-FFF2-40B4-BE49-F238E27FC236}">
                  <a16:creationId xmlns:a16="http://schemas.microsoft.com/office/drawing/2014/main" id="{0FE5402D-5149-474E-9AE1-59C870D5E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Line 94">
              <a:extLst>
                <a:ext uri="{FF2B5EF4-FFF2-40B4-BE49-F238E27FC236}">
                  <a16:creationId xmlns:a16="http://schemas.microsoft.com/office/drawing/2014/main" id="{0FE05695-7B50-4C34-BE19-15740A89B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Line 95">
              <a:extLst>
                <a:ext uri="{FF2B5EF4-FFF2-40B4-BE49-F238E27FC236}">
                  <a16:creationId xmlns:a16="http://schemas.microsoft.com/office/drawing/2014/main" id="{05CB645E-CA70-407C-A088-CE90ABE4A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7" name="Line 96">
              <a:extLst>
                <a:ext uri="{FF2B5EF4-FFF2-40B4-BE49-F238E27FC236}">
                  <a16:creationId xmlns:a16="http://schemas.microsoft.com/office/drawing/2014/main" id="{4CD05DDA-2212-4685-8155-7AB795F41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8" name="Line 97">
              <a:extLst>
                <a:ext uri="{FF2B5EF4-FFF2-40B4-BE49-F238E27FC236}">
                  <a16:creationId xmlns:a16="http://schemas.microsoft.com/office/drawing/2014/main" id="{22318CEA-61ED-438B-83CC-75FA4DED6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681E4B7-7EBA-46CD-9C82-0117D39466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86" y="109768"/>
            <a:ext cx="567861" cy="8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699783"/>
            <a:ext cx="1439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CSMA/CD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681E4B7-7EBA-46CD-9C82-0117D39466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86" y="109768"/>
            <a:ext cx="567861" cy="850920"/>
          </a:xfrm>
          <a:prstGeom prst="rect">
            <a:avLst/>
          </a:prstGeom>
        </p:spPr>
      </p:pic>
      <p:sp>
        <p:nvSpPr>
          <p:cNvPr id="37" name="Rectangle 9">
            <a:extLst>
              <a:ext uri="{FF2B5EF4-FFF2-40B4-BE49-F238E27FC236}">
                <a16:creationId xmlns:a16="http://schemas.microsoft.com/office/drawing/2014/main" id="{07F5FC50-FA1D-493F-86E0-96D1326C70C1}"/>
              </a:ext>
            </a:extLst>
          </p:cNvPr>
          <p:cNvSpPr txBox="1">
            <a:spLocks noChangeArrowheads="1"/>
          </p:cNvSpPr>
          <p:nvPr/>
        </p:nvSpPr>
        <p:spPr>
          <a:xfrm>
            <a:off x="464030" y="1650827"/>
            <a:ext cx="5536096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CSMA/CS reduces the amount of time wasted in collisions</a:t>
            </a:r>
          </a:p>
          <a:p>
            <a:pPr lvl="1">
              <a:defRPr/>
            </a:pPr>
            <a:r>
              <a:rPr lang="en-US" sz="2000" dirty="0"/>
              <a:t>transmission aborted on collision detection</a:t>
            </a:r>
          </a:p>
          <a:p>
            <a:pPr lvl="1">
              <a:defRPr/>
            </a:pPr>
            <a:endParaRPr lang="en-US" sz="1800" dirty="0">
              <a:latin typeface="Gill Sans MT" charset="0"/>
            </a:endParaRPr>
          </a:p>
        </p:txBody>
      </p:sp>
      <p:pic>
        <p:nvPicPr>
          <p:cNvPr id="75" name="Picture 3" descr="5">
            <a:extLst>
              <a:ext uri="{FF2B5EF4-FFF2-40B4-BE49-F238E27FC236}">
                <a16:creationId xmlns:a16="http://schemas.microsoft.com/office/drawing/2014/main" id="{9F86AEB1-A02C-4D47-A446-61C1AA62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ectangle 29">
            <a:extLst>
              <a:ext uri="{FF2B5EF4-FFF2-40B4-BE49-F238E27FC236}">
                <a16:creationId xmlns:a16="http://schemas.microsoft.com/office/drawing/2014/main" id="{3EBDC38E-0AC3-4C00-8112-3A2ACC10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852BEC37-4C3A-4EA0-8EB0-EEC8DBC87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spatial layout of nodes 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8" name="Group 30">
            <a:extLst>
              <a:ext uri="{FF2B5EF4-FFF2-40B4-BE49-F238E27FC236}">
                <a16:creationId xmlns:a16="http://schemas.microsoft.com/office/drawing/2014/main" id="{1EF6FD55-342B-43EB-A1A1-94AD4A580CF4}"/>
              </a:ext>
            </a:extLst>
          </p:cNvPr>
          <p:cNvGrpSpPr>
            <a:grpSpLocks/>
          </p:cNvGrpSpPr>
          <p:nvPr/>
        </p:nvGrpSpPr>
        <p:grpSpPr bwMode="auto">
          <a:xfrm>
            <a:off x="7696682" y="1204085"/>
            <a:ext cx="3263900" cy="195262"/>
            <a:chOff x="4220" y="1231"/>
            <a:chExt cx="1989" cy="90"/>
          </a:xfrm>
        </p:grpSpPr>
        <p:sp>
          <p:nvSpPr>
            <p:cNvPr id="79" name="Line 23">
              <a:extLst>
                <a:ext uri="{FF2B5EF4-FFF2-40B4-BE49-F238E27FC236}">
                  <a16:creationId xmlns:a16="http://schemas.microsoft.com/office/drawing/2014/main" id="{05192692-61F9-4A11-8D00-648C0F589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Line 24">
              <a:extLst>
                <a:ext uri="{FF2B5EF4-FFF2-40B4-BE49-F238E27FC236}">
                  <a16:creationId xmlns:a16="http://schemas.microsoft.com/office/drawing/2014/main" id="{6B086872-CF78-4114-9F81-8F00CB7FF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" name="Line 25">
              <a:extLst>
                <a:ext uri="{FF2B5EF4-FFF2-40B4-BE49-F238E27FC236}">
                  <a16:creationId xmlns:a16="http://schemas.microsoft.com/office/drawing/2014/main" id="{C948DA80-0028-48F9-86EA-05AC15B0B8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Line 26">
              <a:extLst>
                <a:ext uri="{FF2B5EF4-FFF2-40B4-BE49-F238E27FC236}">
                  <a16:creationId xmlns:a16="http://schemas.microsoft.com/office/drawing/2014/main" id="{954E1FA6-6F46-4E72-B6AD-0B2C5D6E6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" name="Line 27">
              <a:extLst>
                <a:ext uri="{FF2B5EF4-FFF2-40B4-BE49-F238E27FC236}">
                  <a16:creationId xmlns:a16="http://schemas.microsoft.com/office/drawing/2014/main" id="{E0932E9A-FD69-401B-BCBF-22F5636B43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4" name="Group 11">
            <a:extLst>
              <a:ext uri="{FF2B5EF4-FFF2-40B4-BE49-F238E27FC236}">
                <a16:creationId xmlns:a16="http://schemas.microsoft.com/office/drawing/2014/main" id="{597E8D4D-89F7-45B0-BA9E-8C081DC64B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id="85" name="Picture 12" descr="desktop_computer_stylized_medium">
              <a:extLst>
                <a:ext uri="{FF2B5EF4-FFF2-40B4-BE49-F238E27FC236}">
                  <a16:creationId xmlns:a16="http://schemas.microsoft.com/office/drawing/2014/main" id="{50B3471F-8651-4B57-9103-334ACF7F9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4577DAD2-ACEC-4B16-86A0-14EED9799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7" name="Group 14">
            <a:extLst>
              <a:ext uri="{FF2B5EF4-FFF2-40B4-BE49-F238E27FC236}">
                <a16:creationId xmlns:a16="http://schemas.microsoft.com/office/drawing/2014/main" id="{0B9E0CBA-1282-46D6-8990-4C5E78DC757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id="88" name="Picture 15" descr="desktop_computer_stylized_medium">
              <a:extLst>
                <a:ext uri="{FF2B5EF4-FFF2-40B4-BE49-F238E27FC236}">
                  <a16:creationId xmlns:a16="http://schemas.microsoft.com/office/drawing/2014/main" id="{45D0232F-65D5-4618-BCC2-F7A0D7003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50BDF348-797D-4B7F-ACD8-C79D5145B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0" name="Group 17">
            <a:extLst>
              <a:ext uri="{FF2B5EF4-FFF2-40B4-BE49-F238E27FC236}">
                <a16:creationId xmlns:a16="http://schemas.microsoft.com/office/drawing/2014/main" id="{591E2528-B9A4-42D0-A015-51260771AF8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id="91" name="Picture 18" descr="desktop_computer_stylized_medium">
              <a:extLst>
                <a:ext uri="{FF2B5EF4-FFF2-40B4-BE49-F238E27FC236}">
                  <a16:creationId xmlns:a16="http://schemas.microsoft.com/office/drawing/2014/main" id="{7F64CB53-CDE6-4FB0-BEAD-136F6A24F0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106DD7E6-07CE-4AC0-89C8-2B2ACEB04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3" name="Group 20">
            <a:extLst>
              <a:ext uri="{FF2B5EF4-FFF2-40B4-BE49-F238E27FC236}">
                <a16:creationId xmlns:a16="http://schemas.microsoft.com/office/drawing/2014/main" id="{FE1A9661-71E5-42CE-8D52-F0EA7827827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id="94" name="Picture 21" descr="desktop_computer_stylized_medium">
              <a:extLst>
                <a:ext uri="{FF2B5EF4-FFF2-40B4-BE49-F238E27FC236}">
                  <a16:creationId xmlns:a16="http://schemas.microsoft.com/office/drawing/2014/main" id="{D0BE27AD-838F-4295-B450-637F57711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F22A0E96-8DDE-45FE-B636-762B0B05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07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CSMA/CD Algorithm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7849CE19-78D0-4A7F-945B-BED18CBA242D}"/>
              </a:ext>
            </a:extLst>
          </p:cNvPr>
          <p:cNvSpPr txBox="1">
            <a:spLocks noChangeArrowheads="1"/>
          </p:cNvSpPr>
          <p:nvPr/>
        </p:nvSpPr>
        <p:spPr>
          <a:xfrm>
            <a:off x="305608" y="1513440"/>
            <a:ext cx="10181673" cy="2422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NIC receives datagram from network layer, creates frame</a:t>
            </a:r>
          </a:p>
          <a:p>
            <a:pPr marL="457200" indent="-327025">
              <a:buFont typeface="+mj-lt"/>
              <a:buAutoNum type="arabicPeriod"/>
              <a:defRPr/>
            </a:pPr>
            <a:r>
              <a:rPr lang="en-US" sz="2400" dirty="0"/>
              <a:t>If NIC senses channel:</a:t>
            </a:r>
          </a:p>
          <a:p>
            <a:pPr lvl="1" indent="50800">
              <a:buNone/>
              <a:defRPr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0000A8"/>
                </a:solidFill>
              </a:rPr>
              <a:t>idle: </a:t>
            </a:r>
            <a:r>
              <a:rPr lang="en-US" sz="2000" dirty="0"/>
              <a:t>start frame transmission. </a:t>
            </a:r>
          </a:p>
          <a:p>
            <a:pPr lvl="1" indent="50800">
              <a:buNone/>
              <a:defRPr/>
            </a:pPr>
            <a:r>
              <a:rPr lang="en-US" sz="2000" dirty="0"/>
              <a:t>if </a:t>
            </a:r>
            <a:r>
              <a:rPr lang="en-US" sz="2000" dirty="0">
                <a:solidFill>
                  <a:srgbClr val="0000A8"/>
                </a:solidFill>
              </a:rPr>
              <a:t>busy: </a:t>
            </a:r>
            <a:r>
              <a:rPr lang="en-US" sz="2000" dirty="0"/>
              <a:t>wait until channel idle, then transmit</a:t>
            </a:r>
          </a:p>
          <a:p>
            <a:pPr marL="457200" indent="-339725">
              <a:buFont typeface="+mj-lt"/>
              <a:buAutoNum type="arabicPeriod"/>
              <a:defRPr/>
            </a:pPr>
            <a:r>
              <a:rPr lang="en-US" sz="2400" dirty="0"/>
              <a:t>If NIC transmits entire frame without collision, NIC is done with frame!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1AA560D-C28F-4519-B6F7-4E8FB0E5823C}"/>
              </a:ext>
            </a:extLst>
          </p:cNvPr>
          <p:cNvSpPr txBox="1">
            <a:spLocks noChangeArrowheads="1"/>
          </p:cNvSpPr>
          <p:nvPr/>
        </p:nvSpPr>
        <p:spPr>
          <a:xfrm>
            <a:off x="283108" y="3856384"/>
            <a:ext cx="9234965" cy="2493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If NIC detects another transmission while sending:  abort, send jam signal</a:t>
            </a:r>
          </a:p>
          <a:p>
            <a:pPr marL="457200" indent="-327025">
              <a:buFont typeface="+mj-lt"/>
              <a:buAutoNum type="arabicPeriod" startAt="4"/>
              <a:defRPr/>
            </a:pPr>
            <a:r>
              <a:rPr lang="en-US" sz="2400" dirty="0"/>
              <a:t>After aborting, NIC enters </a:t>
            </a:r>
            <a:r>
              <a:rPr lang="en-US" sz="2400" i="1" dirty="0">
                <a:solidFill>
                  <a:srgbClr val="C00000"/>
                </a:solidFill>
              </a:rPr>
              <a:t>binary (exponential) </a:t>
            </a:r>
            <a:r>
              <a:rPr lang="en-US" sz="2400" i="1" dirty="0" err="1">
                <a:solidFill>
                  <a:srgbClr val="C00000"/>
                </a:solidFill>
              </a:rPr>
              <a:t>backoff</a:t>
            </a:r>
            <a:r>
              <a:rPr lang="en-US" sz="2400" i="1" dirty="0">
                <a:solidFill>
                  <a:srgbClr val="C00000"/>
                </a:solidFill>
              </a:rPr>
              <a:t>: </a:t>
            </a:r>
          </a:p>
          <a:p>
            <a:pPr marL="1085850" lvl="1" indent="-274638">
              <a:defRPr/>
            </a:pPr>
            <a:r>
              <a:rPr lang="en-US" sz="2000" dirty="0"/>
              <a:t>after </a:t>
            </a:r>
            <a:r>
              <a:rPr lang="en-US" sz="2000" i="1" dirty="0"/>
              <a:t>n</a:t>
            </a:r>
            <a:r>
              <a:rPr lang="en-US" sz="2000" dirty="0"/>
              <a:t> collisions, NIC chooses </a:t>
            </a:r>
            <a:r>
              <a:rPr lang="en-US" sz="2000" i="1" dirty="0"/>
              <a:t>K </a:t>
            </a:r>
            <a:r>
              <a:rPr lang="en-US" sz="2000" dirty="0"/>
              <a:t>at random from </a:t>
            </a:r>
            <a:r>
              <a:rPr lang="en-US" sz="2000" i="1" dirty="0"/>
              <a:t>{0,1,2, …, 2</a:t>
            </a:r>
            <a:r>
              <a:rPr lang="en-US" sz="2000" b="1" i="1" baseline="30000" dirty="0"/>
              <a:t>m</a:t>
            </a:r>
            <a:r>
              <a:rPr lang="en-US" sz="2000" i="1" dirty="0"/>
              <a:t>-1}</a:t>
            </a:r>
            <a:r>
              <a:rPr lang="en-US" sz="2000" dirty="0"/>
              <a:t>. </a:t>
            </a:r>
          </a:p>
          <a:p>
            <a:pPr marL="811212" lvl="1" indent="0">
              <a:buNone/>
              <a:defRPr/>
            </a:pPr>
            <a:r>
              <a:rPr lang="en-US" sz="2000" dirty="0"/>
              <a:t>	   NIC waits </a:t>
            </a:r>
            <a:r>
              <a:rPr lang="en-US" sz="2000" i="1" dirty="0"/>
              <a:t>K</a:t>
            </a:r>
            <a:r>
              <a:rPr lang="el-GR" sz="2000" dirty="0"/>
              <a:t>·</a:t>
            </a:r>
            <a:r>
              <a:rPr lang="en-US" sz="2000" dirty="0"/>
              <a:t>512 bit times, returns to Step 2</a:t>
            </a:r>
          </a:p>
          <a:p>
            <a:pPr marL="1085850" lvl="1" indent="-274638">
              <a:defRPr/>
            </a:pPr>
            <a:r>
              <a:rPr lang="en-US" sz="2000" dirty="0"/>
              <a:t>more collisions: longer </a:t>
            </a:r>
            <a:r>
              <a:rPr lang="en-US" sz="2000" dirty="0" err="1"/>
              <a:t>backoff</a:t>
            </a:r>
            <a:r>
              <a:rPr lang="en-US" sz="2000" dirty="0"/>
              <a:t> interval</a:t>
            </a:r>
          </a:p>
          <a:p>
            <a:pPr>
              <a:buFont typeface="Wingdings" charset="0"/>
              <a:buNone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7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CSMA (Carrier Sense Multiple Access)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424747F-3E82-41DF-8052-26784496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468" y="1586948"/>
            <a:ext cx="10972800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prop</a:t>
            </a:r>
            <a:r>
              <a:rPr lang="en-US" sz="2400" kern="0" dirty="0">
                <a:cs typeface="+mn-cs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sz="2400" kern="0" dirty="0" err="1">
                <a:cs typeface="+mn-cs"/>
              </a:rPr>
              <a:t>t</a:t>
            </a:r>
            <a:r>
              <a:rPr lang="en-US" sz="2400" kern="0" baseline="-25000" dirty="0" err="1">
                <a:cs typeface="+mn-cs"/>
              </a:rPr>
              <a:t>trans</a:t>
            </a:r>
            <a:r>
              <a:rPr lang="en-US" sz="2400" kern="0" dirty="0">
                <a:cs typeface="+mn-cs"/>
              </a:rPr>
              <a:t> = time to transmit max-size frame</a:t>
            </a:r>
            <a:endParaRPr lang="en-US" kern="0" dirty="0">
              <a:cs typeface="+mn-cs"/>
            </a:endParaRPr>
          </a:p>
          <a:p>
            <a:pPr>
              <a:defRPr/>
            </a:pPr>
            <a:endParaRPr lang="en-US" kern="0" dirty="0">
              <a:cs typeface="+mn-cs"/>
            </a:endParaRPr>
          </a:p>
          <a:p>
            <a:pPr>
              <a:defRPr/>
            </a:pPr>
            <a:endParaRPr lang="en-US" kern="0" dirty="0">
              <a:cs typeface="+mn-cs"/>
            </a:endParaRPr>
          </a:p>
          <a:p>
            <a:pPr>
              <a:defRPr/>
            </a:pPr>
            <a:endParaRPr lang="en-US" sz="2400" kern="0" dirty="0">
              <a:cs typeface="+mn-cs"/>
            </a:endParaRPr>
          </a:p>
          <a:p>
            <a:pPr>
              <a:defRPr/>
            </a:pPr>
            <a:r>
              <a:rPr lang="en-US" sz="2400" kern="0" dirty="0">
                <a:cs typeface="+mn-cs"/>
              </a:rPr>
              <a:t>efficiency goes to 1 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prop</a:t>
            </a:r>
            <a:r>
              <a:rPr lang="en-US" kern="0" dirty="0"/>
              <a:t>  goes to 0</a:t>
            </a:r>
          </a:p>
          <a:p>
            <a:pPr marL="695325" lvl="1" indent="-238125">
              <a:defRPr/>
            </a:pPr>
            <a:r>
              <a:rPr lang="en-US" kern="0" dirty="0"/>
              <a:t>as </a:t>
            </a:r>
            <a:r>
              <a:rPr lang="en-US" i="1" kern="0" dirty="0" err="1"/>
              <a:t>t</a:t>
            </a:r>
            <a:r>
              <a:rPr lang="en-US" i="1" kern="0" baseline="-25000" dirty="0" err="1"/>
              <a:t>trans</a:t>
            </a:r>
            <a:r>
              <a:rPr lang="en-US" kern="0" dirty="0"/>
              <a:t>  goes to infinity</a:t>
            </a:r>
          </a:p>
          <a:p>
            <a:pPr marL="277813" indent="-277813">
              <a:defRPr/>
            </a:pPr>
            <a:r>
              <a:rPr lang="en-US" sz="2400" kern="0" dirty="0">
                <a:cs typeface="+mn-cs"/>
              </a:rPr>
              <a:t>better performance than ALOHA: and simple, cheap, decentralized</a:t>
            </a:r>
            <a:r>
              <a:rPr lang="en-US" kern="0" dirty="0">
                <a:cs typeface="+mn-cs"/>
              </a:rPr>
              <a:t>!</a:t>
            </a:r>
            <a:endParaRPr lang="en-US" sz="2400" kern="0" dirty="0">
              <a:cs typeface="+mn-cs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C3DA2C36-2877-4A96-A387-770F8AFA6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05583"/>
              </p:ext>
            </p:extLst>
          </p:nvPr>
        </p:nvGraphicFramePr>
        <p:xfrm>
          <a:off x="1197791" y="2514531"/>
          <a:ext cx="35702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" name="Equation" r:id="rId5" imgW="1422400" imgH="393700" progId="Equation.3">
                  <p:embed/>
                </p:oleObj>
              </mc:Choice>
              <mc:Fallback>
                <p:oleObj name="Equation" r:id="rId5" imgW="1422400" imgH="393700" progId="Equation.3">
                  <p:embed/>
                  <p:pic>
                    <p:nvPicPr>
                      <p:cNvPr id="11" name="Object 4">
                        <a:extLst>
                          <a:ext uri="{FF2B5EF4-FFF2-40B4-BE49-F238E27FC236}">
                            <a16:creationId xmlns:a16="http://schemas.microsoft.com/office/drawing/2014/main" id="{D18DDED1-1FBF-6E4E-BD7D-37437660C7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7791" y="2514531"/>
                        <a:ext cx="35702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93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LL 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BB3351-6E63-CD4D-9FD2-D6498F65C79A}"/>
              </a:ext>
            </a:extLst>
          </p:cNvPr>
          <p:cNvSpPr txBox="1">
            <a:spLocks noChangeArrowheads="1"/>
          </p:cNvSpPr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32-bit IP address: </a:t>
            </a:r>
          </a:p>
          <a:p>
            <a:pPr lvl="1">
              <a:defRPr/>
            </a:pPr>
            <a:r>
              <a:rPr lang="en-US" i="1" dirty="0"/>
              <a:t>network-layer</a:t>
            </a:r>
            <a:r>
              <a:rPr lang="en-US" dirty="0"/>
              <a:t> address for interface</a:t>
            </a:r>
          </a:p>
          <a:p>
            <a:pPr lvl="1">
              <a:defRPr/>
            </a:pPr>
            <a:r>
              <a:rPr lang="en-US" dirty="0"/>
              <a:t>used for layer 3 (network layer) forwarding</a:t>
            </a:r>
          </a:p>
          <a:p>
            <a:pPr lvl="1">
              <a:defRPr/>
            </a:pPr>
            <a:r>
              <a:rPr lang="en-US" dirty="0"/>
              <a:t>e.g.: 128.119.40.136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F51F861-D4AD-CD46-A67F-018CCE6A2B4D}"/>
              </a:ext>
            </a:extLst>
          </p:cNvPr>
          <p:cNvSpPr txBox="1">
            <a:spLocks noChangeArrowheads="1"/>
          </p:cNvSpPr>
          <p:nvPr/>
        </p:nvSpPr>
        <p:spPr>
          <a:xfrm>
            <a:off x="925425" y="3259702"/>
            <a:ext cx="8112431" cy="226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sz="2400" dirty="0"/>
              <a:t>MAC (or LAN or physical or Ethernet) address: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function: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0000A8"/>
                </a:solidFill>
              </a:rPr>
              <a:t>used “locally” to get frame from one interface to another physically-connected interface (same subnet, in IP-addressing sense)</a:t>
            </a:r>
          </a:p>
          <a:p>
            <a:pPr lvl="1">
              <a:defRPr/>
            </a:pPr>
            <a:r>
              <a:rPr lang="en-US" dirty="0"/>
              <a:t>48-bit MAC address (for most LANs) burned in NIC ROM, also sometimes software settable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3974C1-45B4-5341-A96C-26EFA0BC954B}"/>
              </a:ext>
            </a:extLst>
          </p:cNvPr>
          <p:cNvGrpSpPr/>
          <p:nvPr/>
        </p:nvGrpSpPr>
        <p:grpSpPr>
          <a:xfrm>
            <a:off x="912934" y="5533272"/>
            <a:ext cx="10903227" cy="1008965"/>
            <a:chOff x="912934" y="5533272"/>
            <a:chExt cx="10903227" cy="1008965"/>
          </a:xfrm>
        </p:grpSpPr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4108502E-90D7-684B-A7CF-A0EB238E3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7997" y="5895906"/>
              <a:ext cx="3388685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hexadecimal (base 16) notation</a:t>
              </a:r>
            </a:p>
            <a:p>
              <a:pPr>
                <a:defRPr/>
              </a:pP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(each 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“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numeral</a:t>
              </a:r>
              <a:r>
                <a:rPr lang="en-US" dirty="0">
                  <a:solidFill>
                    <a:srgbClr val="000099"/>
                  </a:solidFill>
                  <a:latin typeface="+mn-lt"/>
                </a:rPr>
                <a:t>” </a:t>
              </a:r>
              <a:r>
                <a:rPr lang="en-US" dirty="0">
                  <a:solidFill>
                    <a:srgbClr val="000099"/>
                  </a:solidFill>
                  <a:latin typeface="+mn-lt"/>
                  <a:cs typeface="+mn-cs"/>
                </a:rPr>
                <a:t>represents 4 bits)</a:t>
              </a:r>
            </a:p>
          </p:txBody>
        </p:sp>
        <p:sp>
          <p:nvSpPr>
            <p:cNvPr id="7" name="Line 7">
              <a:extLst>
                <a:ext uri="{FF2B5EF4-FFF2-40B4-BE49-F238E27FC236}">
                  <a16:creationId xmlns:a16="http://schemas.microsoft.com/office/drawing/2014/main" id="{F3EB23B5-9722-524B-A947-6BAB90B5BF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021744" y="5895906"/>
              <a:ext cx="623681" cy="213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D04D30B9-A03D-3D4E-82B8-D739C54E39F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defRPr/>
              </a:pPr>
              <a:r>
                <a:rPr lang="en-US" dirty="0"/>
                <a:t>e.g.: 1A-2F-BB-76-09-AD</a:t>
              </a:r>
            </a:p>
            <a:p>
              <a:pPr lvl="1">
                <a:defRPr/>
              </a:pPr>
              <a:endParaRPr lang="en-US" dirty="0">
                <a:latin typeface="Gill Sans MT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F5C773B-F300-41B7-93BD-E6C500841CA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DFC41-E705-441F-8809-67B9382C77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553BF-D7C7-499D-B073-5B19C2B169B0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8734" y="4271477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3225" y="3351624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59594" y="5298866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639A8D23-CDBF-2646-8186-B37431299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990" y="1569674"/>
            <a:ext cx="72263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Each interface on LAN 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unique 48-bit </a:t>
            </a:r>
            <a:r>
              <a:rPr lang="en-US" sz="2400" i="0" dirty="0">
                <a:solidFill>
                  <a:srgbClr val="0000A8"/>
                </a:solidFill>
                <a:latin typeface="+mn-lt"/>
              </a:rPr>
              <a:t>MAC</a:t>
            </a:r>
            <a:r>
              <a:rPr lang="en-US" sz="2400" i="0" dirty="0">
                <a:solidFill>
                  <a:srgbClr val="000000"/>
                </a:solidFill>
                <a:latin typeface="+mn-lt"/>
              </a:rPr>
              <a:t> address</a:t>
            </a:r>
          </a:p>
          <a:p>
            <a:pPr marL="457200" indent="-27463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i="0" dirty="0">
                <a:solidFill>
                  <a:srgbClr val="000000"/>
                </a:solidFill>
                <a:latin typeface="+mn-lt"/>
              </a:rPr>
              <a:t>has a locally unique 32-bit IP address (as we’ve seen)</a:t>
            </a: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425937" y="3593615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6825" y="4320484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Text Box 24">
            <a:extLst>
              <a:ext uri="{FF2B5EF4-FFF2-40B4-BE49-F238E27FC236}">
                <a16:creationId xmlns:a16="http://schemas.microsoft.com/office/drawing/2014/main" id="{0B96A29F-FA92-4046-A8C4-553BE3BB4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1A-2F-BB-76-09-AD</a:t>
            </a: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05327" y="443650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5320AB1-33FB-E441-96FA-8A3695961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2781" y="5733635"/>
            <a:ext cx="3603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5200AA6C-1F84-3F41-9A67-F6A4557B0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0C-C4-11-6F-E3-98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35234" y="4427052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60" name="Text Box 32">
            <a:extLst>
              <a:ext uri="{FF2B5EF4-FFF2-40B4-BE49-F238E27FC236}">
                <a16:creationId xmlns:a16="http://schemas.microsoft.com/office/drawing/2014/main" id="{4D80277F-6853-7C4B-8A3B-77BAE9A5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</a:rPr>
              <a:t>   </a:t>
            </a:r>
            <a:r>
              <a:rPr lang="en-US" i="0" dirty="0">
                <a:solidFill>
                  <a:srgbClr val="000000"/>
                </a:solidFill>
                <a:latin typeface="+mn-lt"/>
              </a:rPr>
              <a:t>LAN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(wired or wireless)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+mn-lt"/>
              </a:rPr>
              <a:t>137.196.7/24</a:t>
            </a:r>
            <a:endParaRPr lang="en-US" i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853" y="335344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97155" y="413978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678" y="5606756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31860" y="4201701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4DD163-DABA-C240-A6C6-E33234DB2F4D}"/>
              </a:ext>
            </a:extLst>
          </p:cNvPr>
          <p:cNvCxnSpPr/>
          <p:nvPr/>
        </p:nvCxnSpPr>
        <p:spPr>
          <a:xfrm flipH="1">
            <a:off x="6719722" y="3486836"/>
            <a:ext cx="254833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7" name="Text Box 33">
            <a:extLst>
              <a:ext uri="{FF2B5EF4-FFF2-40B4-BE49-F238E27FC236}">
                <a16:creationId xmlns:a16="http://schemas.microsoft.com/office/drawing/2014/main" id="{4D60F09C-EEAE-8949-89C9-70CE657C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89" name="Text Box 39">
            <a:extLst>
              <a:ext uri="{FF2B5EF4-FFF2-40B4-BE49-F238E27FC236}">
                <a16:creationId xmlns:a16="http://schemas.microsoft.com/office/drawing/2014/main" id="{2D84C91A-F7A7-644A-9323-5E12ED7E9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4BDCC57-4E38-42BC-A96B-F864971B299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6C3DAB-10AA-445B-A93C-7728153ECFC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FED6CD6-51C9-4505-8EC6-63F7603AAA85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9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">
            <a:extLst>
              <a:ext uri="{FF2B5EF4-FFF2-40B4-BE49-F238E27FC236}">
                <a16:creationId xmlns:a16="http://schemas.microsoft.com/office/drawing/2014/main" id="{B986A0BA-C01E-D148-B175-80505AC80C09}"/>
              </a:ext>
            </a:extLst>
          </p:cNvPr>
          <p:cNvSpPr txBox="1">
            <a:spLocks noChangeArrowheads="1"/>
          </p:cNvSpPr>
          <p:nvPr/>
        </p:nvSpPr>
        <p:spPr>
          <a:xfrm>
            <a:off x="597522" y="1579537"/>
            <a:ext cx="8074529" cy="501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4813" indent="-274638">
              <a:defRPr/>
            </a:pPr>
            <a:r>
              <a:rPr lang="en-US" sz="2400" dirty="0"/>
              <a:t>MAC address allocation administered by IEEE</a:t>
            </a:r>
          </a:p>
          <a:p>
            <a:pPr marL="404813" indent="-274638">
              <a:defRPr/>
            </a:pPr>
            <a:r>
              <a:rPr lang="en-US" sz="2400" dirty="0"/>
              <a:t>manufacturer buys portion of MAC address space (to assure uniqueness)</a:t>
            </a:r>
          </a:p>
          <a:p>
            <a:pPr marL="404813" indent="-274638">
              <a:defRPr/>
            </a:pPr>
            <a:r>
              <a:rPr lang="en-US" sz="2400" dirty="0"/>
              <a:t>analogy:</a:t>
            </a:r>
          </a:p>
          <a:p>
            <a:pPr lvl="1">
              <a:defRPr/>
            </a:pPr>
            <a:r>
              <a:rPr lang="en-US" dirty="0"/>
              <a:t>MAC address: like Social Security Number</a:t>
            </a:r>
          </a:p>
          <a:p>
            <a:pPr lvl="1">
              <a:defRPr/>
            </a:pPr>
            <a:r>
              <a:rPr lang="en-US" dirty="0"/>
              <a:t>IP address: like postal address</a:t>
            </a:r>
          </a:p>
          <a:p>
            <a:pPr>
              <a:defRPr/>
            </a:pPr>
            <a:r>
              <a:rPr lang="en-US" sz="2400" dirty="0"/>
              <a:t> MAC flat address: portability </a:t>
            </a:r>
          </a:p>
          <a:p>
            <a:pPr lvl="1">
              <a:defRPr/>
            </a:pPr>
            <a:r>
              <a:rPr lang="en-US" dirty="0"/>
              <a:t>can move interface from one LAN to another</a:t>
            </a:r>
          </a:p>
          <a:p>
            <a:pPr lvl="1">
              <a:defRPr/>
            </a:pPr>
            <a:r>
              <a:rPr lang="en-US" dirty="0"/>
              <a:t>recall IP address </a:t>
            </a:r>
            <a:r>
              <a:rPr lang="en-US" i="1" dirty="0"/>
              <a:t>not</a:t>
            </a:r>
            <a:r>
              <a:rPr lang="en-US" dirty="0"/>
              <a:t> portable: depends on IP subnet to which node is attached</a:t>
            </a:r>
          </a:p>
          <a:p>
            <a:pPr>
              <a:defRPr/>
            </a:pPr>
            <a:endParaRPr lang="en-US" sz="32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A2EE7-9EB5-4835-83B4-F53D00C7E5E5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6289B5-161B-4EEC-9F8E-120E4C3C215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397661C-3693-4683-9607-8879F2C9DC9D}"/>
              </a:ext>
            </a:extLst>
          </p:cNvPr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MAC Addresses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D1271A-DBC6-204B-8B80-84096104E623}"/>
              </a:ext>
            </a:extLst>
          </p:cNvPr>
          <p:cNvSpPr txBox="1">
            <a:spLocks noChangeArrowheads="1"/>
          </p:cNvSpPr>
          <p:nvPr/>
        </p:nvSpPr>
        <p:spPr>
          <a:xfrm>
            <a:off x="5989133" y="2018227"/>
            <a:ext cx="5193195" cy="953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2400" dirty="0">
                <a:solidFill>
                  <a:srgbClr val="0000A8"/>
                </a:solidFill>
              </a:rPr>
              <a:t>ARP table: </a:t>
            </a:r>
            <a:r>
              <a:rPr lang="en-US" sz="2400" dirty="0"/>
              <a:t>each IP node (host, router) on LAN has table</a:t>
            </a: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8DB7D2E6-BC71-6342-8A7E-D3134900B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960" y="1442633"/>
            <a:ext cx="110343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0000A8"/>
                </a:solidFill>
                <a:latin typeface="+mn-lt"/>
                <a:cs typeface="+mn-cs"/>
              </a:rPr>
              <a:t>Question:</a:t>
            </a:r>
            <a:r>
              <a:rPr lang="en-US" sz="2400" i="0" dirty="0">
                <a:solidFill>
                  <a:srgbClr val="0000A8"/>
                </a:solidFill>
                <a:latin typeface="+mn-lt"/>
                <a:cs typeface="+mn-cs"/>
              </a:rPr>
              <a:t> </a:t>
            </a:r>
            <a:r>
              <a:rPr lang="en-US" sz="2400" i="0" dirty="0">
                <a:latin typeface="+mn-lt"/>
                <a:cs typeface="+mn-cs"/>
              </a:rPr>
              <a:t>how to determine interface’s MAC address, knowing its IP address?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F90A8E-A97F-4B47-8617-1E0B801A3FBF}"/>
              </a:ext>
            </a:extLst>
          </p:cNvPr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sp>
          <p:nvSpPr>
            <p:cNvPr id="51" name="Line 19">
              <a:extLst>
                <a:ext uri="{FF2B5EF4-FFF2-40B4-BE49-F238E27FC236}">
                  <a16:creationId xmlns:a16="http://schemas.microsoft.com/office/drawing/2014/main" id="{EFCCF237-D462-A848-A2F9-0B5DDED1E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1134" y="4423877"/>
              <a:ext cx="9017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2" name="Line 20">
              <a:extLst>
                <a:ext uri="{FF2B5EF4-FFF2-40B4-BE49-F238E27FC236}">
                  <a16:creationId xmlns:a16="http://schemas.microsoft.com/office/drawing/2014/main" id="{26F73C0C-F34D-EB41-919F-BDF66A1E5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5625" y="3504024"/>
              <a:ext cx="0" cy="65563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F5CD6898-8663-6D43-BAA6-A8946A48AD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11994" y="5451266"/>
              <a:ext cx="0" cy="4381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BC091F0C-CFB4-544C-B235-9FB23A12B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337" y="3746015"/>
              <a:ext cx="2046288" cy="2049462"/>
            </a:xfrm>
            <a:custGeom>
              <a:avLst/>
              <a:gdLst>
                <a:gd name="T0" fmla="*/ 2147483647 w 1292"/>
                <a:gd name="T1" fmla="*/ 2147483647 h 1255"/>
                <a:gd name="T2" fmla="*/ 2147483647 w 1292"/>
                <a:gd name="T3" fmla="*/ 2147483647 h 1255"/>
                <a:gd name="T4" fmla="*/ 2147483647 w 1292"/>
                <a:gd name="T5" fmla="*/ 2147483647 h 1255"/>
                <a:gd name="T6" fmla="*/ 2147483647 w 1292"/>
                <a:gd name="T7" fmla="*/ 2147483647 h 1255"/>
                <a:gd name="T8" fmla="*/ 2147483647 w 1292"/>
                <a:gd name="T9" fmla="*/ 2147483647 h 1255"/>
                <a:gd name="T10" fmla="*/ 2147483647 w 1292"/>
                <a:gd name="T11" fmla="*/ 2147483647 h 1255"/>
                <a:gd name="T12" fmla="*/ 2147483647 w 1292"/>
                <a:gd name="T13" fmla="*/ 2147483647 h 1255"/>
                <a:gd name="T14" fmla="*/ 2147483647 w 1292"/>
                <a:gd name="T15" fmla="*/ 2147483647 h 1255"/>
                <a:gd name="T16" fmla="*/ 2147483647 w 1292"/>
                <a:gd name="T17" fmla="*/ 2147483647 h 1255"/>
                <a:gd name="T18" fmla="*/ 2147483647 w 1292"/>
                <a:gd name="T19" fmla="*/ 2147483647 h 1255"/>
                <a:gd name="T20" fmla="*/ 2147483647 w 1292"/>
                <a:gd name="T21" fmla="*/ 2147483647 h 1255"/>
                <a:gd name="T22" fmla="*/ 2147483647 w 1292"/>
                <a:gd name="T23" fmla="*/ 2147483647 h 12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292" h="1255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5" name="Line 21">
              <a:extLst>
                <a:ext uri="{FF2B5EF4-FFF2-40B4-BE49-F238E27FC236}">
                  <a16:creationId xmlns:a16="http://schemas.microsoft.com/office/drawing/2014/main" id="{1F2D744C-309E-1748-8CEF-A191DA9375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99225" y="4472884"/>
              <a:ext cx="7969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6" name="Text Box 24">
              <a:extLst>
                <a:ext uri="{FF2B5EF4-FFF2-40B4-BE49-F238E27FC236}">
                  <a16:creationId xmlns:a16="http://schemas.microsoft.com/office/drawing/2014/main" id="{CBB39874-5BD1-5D4B-8E31-25BEBA292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1A-2F-BB-76-09-AD</a:t>
              </a:r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7C2882E3-6473-EB4E-9538-2CCE1D1E68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57727" y="458890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5C7845EB-10F3-1149-A9A1-1A0A55753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58-23-D7-FA-20-B0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8915AAD7-DFE8-3C4C-854D-2C0B5A246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5181" y="5886035"/>
              <a:ext cx="3603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0" name="Text Box 29">
              <a:extLst>
                <a:ext uri="{FF2B5EF4-FFF2-40B4-BE49-F238E27FC236}">
                  <a16:creationId xmlns:a16="http://schemas.microsoft.com/office/drawing/2014/main" id="{07636FFE-5FCF-0A44-960C-F51BD2EC9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0C-C4-11-6F-E3-98</a:t>
              </a:r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65842429-83E8-C843-8F18-759730DAB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634" y="4579452"/>
              <a:ext cx="0" cy="3730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Text Box 31">
              <a:extLst>
                <a:ext uri="{FF2B5EF4-FFF2-40B4-BE49-F238E27FC236}">
                  <a16:creationId xmlns:a16="http://schemas.microsoft.com/office/drawing/2014/main" id="{7472F3E3-B59C-CE45-A51F-F369BE06C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+mn-lt"/>
                </a:rPr>
                <a:t>71-65-F7-2B-08-53</a:t>
              </a:r>
            </a:p>
          </p:txBody>
        </p:sp>
        <p:sp>
          <p:nvSpPr>
            <p:cNvPr id="63" name="Text Box 32">
              <a:extLst>
                <a:ext uri="{FF2B5EF4-FFF2-40B4-BE49-F238E27FC236}">
                  <a16:creationId xmlns:a16="http://schemas.microsoft.com/office/drawing/2014/main" id="{76E01186-F965-E044-8ADB-FE380CAFC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i="0" dirty="0">
                  <a:solidFill>
                    <a:srgbClr val="000000"/>
                  </a:solidFill>
                  <a:latin typeface="+mn-lt"/>
                </a:rPr>
                <a:t>   LAN</a:t>
              </a:r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54AF773F-51B4-F84F-A15B-941A3EE37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1253" y="350584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5" name="Group 44">
              <a:extLst>
                <a:ext uri="{FF2B5EF4-FFF2-40B4-BE49-F238E27FC236}">
                  <a16:creationId xmlns:a16="http://schemas.microsoft.com/office/drawing/2014/main" id="{85EE06A5-9204-7B4E-B07F-32BA1B5EDB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id="83" name="Picture 45" descr="desktop_computer_stylized_medium">
                <a:extLst>
                  <a:ext uri="{FF2B5EF4-FFF2-40B4-BE49-F238E27FC236}">
                    <a16:creationId xmlns:a16="http://schemas.microsoft.com/office/drawing/2014/main" id="{23C296A6-6B32-A64A-9411-85507BE07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Freeform 46">
                <a:extLst>
                  <a:ext uri="{FF2B5EF4-FFF2-40B4-BE49-F238E27FC236}">
                    <a16:creationId xmlns:a16="http://schemas.microsoft.com/office/drawing/2014/main" id="{42ECB958-418E-FB44-BE70-E256C588C7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BAB24AC1-02B1-BF40-BED4-B66E7B0C5E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749555" y="429218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7" name="Rectangle 37">
              <a:extLst>
                <a:ext uri="{FF2B5EF4-FFF2-40B4-BE49-F238E27FC236}">
                  <a16:creationId xmlns:a16="http://schemas.microsoft.com/office/drawing/2014/main" id="{6A5793AF-4220-9B4D-8408-5F7BDDF46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078" y="5759156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8" name="Rectangle 37">
              <a:extLst>
                <a:ext uri="{FF2B5EF4-FFF2-40B4-BE49-F238E27FC236}">
                  <a16:creationId xmlns:a16="http://schemas.microsoft.com/office/drawing/2014/main" id="{6D089618-C037-1B4F-A97C-2B85FEFFE1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84260" y="4354101"/>
              <a:ext cx="16033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grpSp>
          <p:nvGrpSpPr>
            <p:cNvPr id="69" name="Group 38">
              <a:extLst>
                <a:ext uri="{FF2B5EF4-FFF2-40B4-BE49-F238E27FC236}">
                  <a16:creationId xmlns:a16="http://schemas.microsoft.com/office/drawing/2014/main" id="{4EFC04DC-8B24-2C45-BBD0-44DC6D0A3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id="81" name="Picture 39" descr="desktop_computer_stylized_medium">
                <a:extLst>
                  <a:ext uri="{FF2B5EF4-FFF2-40B4-BE49-F238E27FC236}">
                    <a16:creationId xmlns:a16="http://schemas.microsoft.com/office/drawing/2014/main" id="{39121052-FCC5-AA42-AFDF-F25E678CE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24F752F7-3499-2C4B-A0BA-F2D78B11424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0" name="Group 47">
              <a:extLst>
                <a:ext uri="{FF2B5EF4-FFF2-40B4-BE49-F238E27FC236}">
                  <a16:creationId xmlns:a16="http://schemas.microsoft.com/office/drawing/2014/main" id="{5EBEAAB9-CDB4-CE49-8310-6B2AA6304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id="79" name="Picture 48" descr="desktop_computer_stylized_medium">
                <a:extLst>
                  <a:ext uri="{FF2B5EF4-FFF2-40B4-BE49-F238E27FC236}">
                    <a16:creationId xmlns:a16="http://schemas.microsoft.com/office/drawing/2014/main" id="{A09AFECC-5A0F-0A4B-892C-44745CBEA3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787BFF11-9679-4D43-96E9-7D4B1E9F39C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F83B3ED-014E-C54B-8E5B-330331DC8FB4}"/>
                </a:ext>
              </a:extLst>
            </p:cNvPr>
            <p:cNvCxnSpPr/>
            <p:nvPr/>
          </p:nvCxnSpPr>
          <p:spPr>
            <a:xfrm flipH="1">
              <a:off x="6872122" y="3639236"/>
              <a:ext cx="254833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41">
              <a:extLst>
                <a:ext uri="{FF2B5EF4-FFF2-40B4-BE49-F238E27FC236}">
                  <a16:creationId xmlns:a16="http://schemas.microsoft.com/office/drawing/2014/main" id="{D892522E-B65A-3B4E-B03F-858DF69A79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id="77" name="Picture 42" descr="desktop_computer_stylized_medium">
                <a:extLst>
                  <a:ext uri="{FF2B5EF4-FFF2-40B4-BE49-F238E27FC236}">
                    <a16:creationId xmlns:a16="http://schemas.microsoft.com/office/drawing/2014/main" id="{87EA0D93-21F4-2F41-BC21-3244E9F9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8" name="Freeform 43">
                <a:extLst>
                  <a:ext uri="{FF2B5EF4-FFF2-40B4-BE49-F238E27FC236}">
                    <a16:creationId xmlns:a16="http://schemas.microsoft.com/office/drawing/2014/main" id="{AC4ED98E-24ED-7845-948B-F37EC77BBA3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73" name="Text Box 33">
              <a:extLst>
                <a:ext uri="{FF2B5EF4-FFF2-40B4-BE49-F238E27FC236}">
                  <a16:creationId xmlns:a16="http://schemas.microsoft.com/office/drawing/2014/main" id="{AD56C76B-D256-BA45-B5C6-9C69CF3125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137.196.7.78</a:t>
              </a:r>
            </a:p>
          </p:txBody>
        </p:sp>
        <p:sp>
          <p:nvSpPr>
            <p:cNvPr id="74" name="Text Box 36">
              <a:extLst>
                <a:ext uri="{FF2B5EF4-FFF2-40B4-BE49-F238E27FC236}">
                  <a16:creationId xmlns:a16="http://schemas.microsoft.com/office/drawing/2014/main" id="{9FE2DD02-437B-BD40-B8BC-D8F1E3FD1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137.196.7.14</a:t>
              </a:r>
            </a:p>
          </p:txBody>
        </p:sp>
        <p:sp>
          <p:nvSpPr>
            <p:cNvPr id="75" name="Text Box 39">
              <a:extLst>
                <a:ext uri="{FF2B5EF4-FFF2-40B4-BE49-F238E27FC236}">
                  <a16:creationId xmlns:a16="http://schemas.microsoft.com/office/drawing/2014/main" id="{EC007CEB-B2AD-9C40-859B-963764C16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137.196.7.88</a:t>
              </a:r>
            </a:p>
          </p:txBody>
        </p:sp>
        <p:sp>
          <p:nvSpPr>
            <p:cNvPr id="76" name="Text Box 31">
              <a:extLst>
                <a:ext uri="{FF2B5EF4-FFF2-40B4-BE49-F238E27FC236}">
                  <a16:creationId xmlns:a16="http://schemas.microsoft.com/office/drawing/2014/main" id="{BAA1C6E0-33E8-604C-BF4C-E7F8EED04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137.196.7.23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46546A-4C05-6448-B20D-C122FF754D91}"/>
              </a:ext>
            </a:extLst>
          </p:cNvPr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A5E9CA-3EEB-3D4C-94D2-116047F3B04D}"/>
                </a:ext>
              </a:extLst>
            </p:cNvPr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3F027A-1BC4-FF42-ABAF-326F9EBCDE7B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CF5883-3135-F546-978F-2F1DF5A5FEDF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9241A8B-79A4-9A44-84FC-DDD5D1C7E66D}"/>
                </a:ext>
              </a:extLst>
            </p:cNvPr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A52BDC-E20B-CD42-92BD-D934D34CDE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004BA43-DD92-2D48-A37B-B5AB88E8275D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0B40655-D207-4B43-BDBC-5A8A359EB4BE}"/>
                </a:ext>
              </a:extLst>
            </p:cNvPr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09CB092-EC49-C748-9C60-C6C7BE5D230F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310B648-0A48-B341-982E-67DBE3BC8F8C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91EF928-0B96-E94A-9865-02E6EC100722}"/>
                </a:ext>
              </a:extLst>
            </p:cNvPr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271BF07-D4F0-984E-AF46-10383E6D9CCD}"/>
                  </a:ext>
                </a:extLst>
              </p:cNvPr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23F87F-F1C6-B24D-8EDA-F5FC3A9ACD24}"/>
                  </a:ext>
                </a:extLst>
              </p:cNvPr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ARP</a:t>
                </a:r>
              </a:p>
            </p:txBody>
          </p:sp>
        </p:grpSp>
      </p:grpSp>
      <p:sp>
        <p:nvSpPr>
          <p:cNvPr id="97" name="Rectangle 4">
            <a:extLst>
              <a:ext uri="{FF2B5EF4-FFF2-40B4-BE49-F238E27FC236}">
                <a16:creationId xmlns:a16="http://schemas.microsoft.com/office/drawing/2014/main" id="{4A83C14A-4461-9346-A5E9-676E90D4631D}"/>
              </a:ext>
            </a:extLst>
          </p:cNvPr>
          <p:cNvSpPr txBox="1">
            <a:spLocks noChangeArrowheads="1"/>
          </p:cNvSpPr>
          <p:nvPr/>
        </p:nvSpPr>
        <p:spPr>
          <a:xfrm>
            <a:off x="5722399" y="2817575"/>
            <a:ext cx="5472170" cy="2907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dirty="0"/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/>
              <a:t>          </a:t>
            </a:r>
            <a:r>
              <a:rPr lang="en-US" sz="2400" dirty="0">
                <a:solidFill>
                  <a:srgbClr val="0000A8"/>
                </a:solidFill>
              </a:rPr>
              <a:t>&lt; IP address; MAC address; TTL&gt;</a:t>
            </a:r>
          </a:p>
          <a:p>
            <a:pPr lvl="1">
              <a:defRPr/>
            </a:pPr>
            <a:r>
              <a:rPr lang="en-US" dirty="0"/>
              <a:t>TTL (Time To Live): time after which address mapping will be forgotten (typically 20 min)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414E1B9-1484-495B-893F-20774977D71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272337D-0D86-4F19-8AB8-E5A5C865C389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2A41EA3B-80F5-47A9-96EA-D000642DE19D}"/>
              </a:ext>
            </a:extLst>
          </p:cNvPr>
          <p:cNvSpPr/>
          <p:nvPr/>
        </p:nvSpPr>
        <p:spPr>
          <a:xfrm>
            <a:off x="393111" y="727493"/>
            <a:ext cx="4528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ARP: Address Resolution Protocol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LANs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95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29898"/>
            <a:ext cx="10068822" cy="886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broadcasts ARP query, containing B's IP </a:t>
              </a:r>
              <a:r>
                <a:rPr lang="en-US" sz="2000" dirty="0" err="1"/>
                <a:t>addr</a:t>
              </a:r>
              <a:endParaRPr lang="en-US" sz="2000" dirty="0"/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destination MAC address = FF-FF-FF-FF-FF-FF</a:t>
              </a:r>
            </a:p>
            <a:p>
              <a:pPr marL="404813" lvl="1" indent="-234950">
                <a:lnSpc>
                  <a:spcPct val="9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2000" dirty="0"/>
                <a:t>all nodes on LAN receive ARP query 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Source MAC:  </a:t>
              </a:r>
              <a:r>
                <a:rPr lang="en-US" sz="1600" dirty="0">
                  <a:solidFill>
                    <a:srgbClr val="000000"/>
                  </a:solidFill>
                </a:rPr>
                <a:t>71-65-F7-2B-08-53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Source IP: </a:t>
              </a:r>
              <a:r>
                <a:rPr lang="en-US" sz="1600" dirty="0"/>
                <a:t>137.196.7.23</a:t>
              </a:r>
              <a:r>
                <a:rPr lang="en-US" sz="1600" dirty="0">
                  <a:cs typeface="Courier New" panose="02070309020205020404" pitchFamily="49" charset="0"/>
                </a:rPr>
                <a:t> </a:t>
              </a:r>
            </a:p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92BD21F-B726-4F40-9D4F-27BF9ABCB338}"/>
              </a:ext>
            </a:extLst>
          </p:cNvPr>
          <p:cNvGrpSpPr/>
          <p:nvPr/>
        </p:nvGrpSpPr>
        <p:grpSpPr>
          <a:xfrm>
            <a:off x="5367131" y="3596877"/>
            <a:ext cx="2849218" cy="2007707"/>
            <a:chOff x="437322" y="4803913"/>
            <a:chExt cx="2849218" cy="2007707"/>
          </a:xfrm>
        </p:grpSpPr>
        <p:sp>
          <p:nvSpPr>
            <p:cNvPr id="102" name="Right Arrow 101">
              <a:extLst>
                <a:ext uri="{FF2B5EF4-FFF2-40B4-BE49-F238E27FC236}">
                  <a16:creationId xmlns:a16="http://schemas.microsoft.com/office/drawing/2014/main" id="{F6B69C75-3517-234C-9022-322822C8ECE4}"/>
                </a:ext>
              </a:extLst>
            </p:cNvPr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ight Arrow 100">
              <a:extLst>
                <a:ext uri="{FF2B5EF4-FFF2-40B4-BE49-F238E27FC236}">
                  <a16:creationId xmlns:a16="http://schemas.microsoft.com/office/drawing/2014/main" id="{E2103C84-F9BB-754A-8DB4-9EED1407A0E5}"/>
                </a:ext>
              </a:extLst>
            </p:cNvPr>
            <p:cNvSpPr/>
            <p:nvPr/>
          </p:nvSpPr>
          <p:spPr>
            <a:xfrm rot="16200000">
              <a:off x="1408044" y="5105399"/>
              <a:ext cx="775252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9DD04DE-490A-BF4D-A7E2-3A174C7DB200}"/>
              </a:ext>
            </a:extLst>
          </p:cNvPr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89879-A092-1D48-94AB-CCE5CC88B4FF}"/>
                </a:ext>
              </a:extLst>
            </p:cNvPr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00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6F7794D-4F3F-5742-9DD7-7030CC3F326A}"/>
                </a:ext>
              </a:extLst>
            </p:cNvPr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Ethernet frame (sent to </a:t>
            </a:r>
            <a:r>
              <a:rPr lang="en-US" sz="1600" dirty="0"/>
              <a:t>FF-FF-FF-FF-FF-FF)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055D6AD-8C03-499F-8579-6BA5B069B1D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1B4C79-A41C-4C25-885B-FEE04090350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C3B7561-316F-4095-A55A-CCAA44832892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3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50697" y="1329165"/>
            <a:ext cx="10068822" cy="96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B</a:t>
              </a:r>
              <a:r>
                <a:rPr lang="en-US" sz="2000" dirty="0"/>
                <a:t> replies to A with ARP response, giving its MAC address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F779ACC-F55E-B048-8458-7327E343FDD1}"/>
              </a:ext>
            </a:extLst>
          </p:cNvPr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D86198F-C5C2-D246-A036-CEC67763694B}"/>
                </a:ext>
              </a:extLst>
            </p:cNvPr>
            <p:cNvSpPr/>
            <p:nvPr/>
          </p:nvSpPr>
          <p:spPr>
            <a:xfrm>
              <a:off x="7269663" y="168712"/>
              <a:ext cx="3357443" cy="1491377"/>
            </a:xfrm>
            <a:custGeom>
              <a:avLst/>
              <a:gdLst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64126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64126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0 w 1615044"/>
                <a:gd name="connsiteY0" fmla="*/ 463138 h 890650"/>
                <a:gd name="connsiteX1" fmla="*/ 285007 w 1615044"/>
                <a:gd name="connsiteY1" fmla="*/ 0 h 890650"/>
                <a:gd name="connsiteX2" fmla="*/ 1615044 w 1615044"/>
                <a:gd name="connsiteY2" fmla="*/ 83128 h 890650"/>
                <a:gd name="connsiteX3" fmla="*/ 166254 w 1615044"/>
                <a:gd name="connsiteY3" fmla="*/ 890650 h 890650"/>
                <a:gd name="connsiteX4" fmla="*/ 0 w 1615044"/>
                <a:gd name="connsiteY4" fmla="*/ 463138 h 890650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674421"/>
                <a:gd name="connsiteY0" fmla="*/ 463138 h 700645"/>
                <a:gd name="connsiteX1" fmla="*/ 344384 w 1674421"/>
                <a:gd name="connsiteY1" fmla="*/ 0 h 700645"/>
                <a:gd name="connsiteX2" fmla="*/ 1674421 w 1674421"/>
                <a:gd name="connsiteY2" fmla="*/ 83128 h 700645"/>
                <a:gd name="connsiteX3" fmla="*/ 0 w 1674421"/>
                <a:gd name="connsiteY3" fmla="*/ 700645 h 700645"/>
                <a:gd name="connsiteX4" fmla="*/ 59377 w 167442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294411"/>
                <a:gd name="connsiteY0" fmla="*/ 463138 h 700645"/>
                <a:gd name="connsiteX1" fmla="*/ 344384 w 1294411"/>
                <a:gd name="connsiteY1" fmla="*/ 0 h 700645"/>
                <a:gd name="connsiteX2" fmla="*/ 1294411 w 1294411"/>
                <a:gd name="connsiteY2" fmla="*/ 296884 h 700645"/>
                <a:gd name="connsiteX3" fmla="*/ 0 w 1294411"/>
                <a:gd name="connsiteY3" fmla="*/ 700645 h 700645"/>
                <a:gd name="connsiteX4" fmla="*/ 59377 w 1294411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63138 h 700645"/>
                <a:gd name="connsiteX1" fmla="*/ 344384 w 1389414"/>
                <a:gd name="connsiteY1" fmla="*/ 0 h 700645"/>
                <a:gd name="connsiteX2" fmla="*/ 1389414 w 1389414"/>
                <a:gd name="connsiteY2" fmla="*/ 439388 h 700645"/>
                <a:gd name="connsiteX3" fmla="*/ 0 w 1389414"/>
                <a:gd name="connsiteY3" fmla="*/ 700645 h 700645"/>
                <a:gd name="connsiteX4" fmla="*/ 59377 w 1389414"/>
                <a:gd name="connsiteY4" fmla="*/ 463138 h 700645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415637 h 653144"/>
                <a:gd name="connsiteX1" fmla="*/ 605641 w 1389414"/>
                <a:gd name="connsiteY1" fmla="*/ 0 h 653144"/>
                <a:gd name="connsiteX2" fmla="*/ 1389414 w 1389414"/>
                <a:gd name="connsiteY2" fmla="*/ 391887 h 653144"/>
                <a:gd name="connsiteX3" fmla="*/ 0 w 1389414"/>
                <a:gd name="connsiteY3" fmla="*/ 653144 h 653144"/>
                <a:gd name="connsiteX4" fmla="*/ 59377 w 1389414"/>
                <a:gd name="connsiteY4" fmla="*/ 415637 h 653144"/>
                <a:gd name="connsiteX0" fmla="*/ 59377 w 1389414"/>
                <a:gd name="connsiteY0" fmla="*/ 591907 h 829414"/>
                <a:gd name="connsiteX1" fmla="*/ 429371 w 1389414"/>
                <a:gd name="connsiteY1" fmla="*/ 0 h 829414"/>
                <a:gd name="connsiteX2" fmla="*/ 1389414 w 1389414"/>
                <a:gd name="connsiteY2" fmla="*/ 568157 h 829414"/>
                <a:gd name="connsiteX3" fmla="*/ 0 w 1389414"/>
                <a:gd name="connsiteY3" fmla="*/ 829414 h 829414"/>
                <a:gd name="connsiteX4" fmla="*/ 59377 w 1389414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59377 w 1786022"/>
                <a:gd name="connsiteY0" fmla="*/ 591907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59377 w 1786022"/>
                <a:gd name="connsiteY4" fmla="*/ 591907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69854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786022"/>
                <a:gd name="connsiteY0" fmla="*/ 393603 h 829414"/>
                <a:gd name="connsiteX1" fmla="*/ 429371 w 1786022"/>
                <a:gd name="connsiteY1" fmla="*/ 0 h 829414"/>
                <a:gd name="connsiteX2" fmla="*/ 1786022 w 1786022"/>
                <a:gd name="connsiteY2" fmla="*/ 325786 h 829414"/>
                <a:gd name="connsiteX3" fmla="*/ 0 w 1786022"/>
                <a:gd name="connsiteY3" fmla="*/ 829414 h 829414"/>
                <a:gd name="connsiteX4" fmla="*/ 81411 w 1786022"/>
                <a:gd name="connsiteY4" fmla="*/ 393603 h 829414"/>
                <a:gd name="connsiteX0" fmla="*/ 81411 w 1665100"/>
                <a:gd name="connsiteY0" fmla="*/ 393603 h 829414"/>
                <a:gd name="connsiteX1" fmla="*/ 429371 w 1665100"/>
                <a:gd name="connsiteY1" fmla="*/ 0 h 829414"/>
                <a:gd name="connsiteX2" fmla="*/ 1665100 w 1665100"/>
                <a:gd name="connsiteY2" fmla="*/ 303752 h 829414"/>
                <a:gd name="connsiteX3" fmla="*/ 0 w 1665100"/>
                <a:gd name="connsiteY3" fmla="*/ 829414 h 829414"/>
                <a:gd name="connsiteX4" fmla="*/ 81411 w 1665100"/>
                <a:gd name="connsiteY4" fmla="*/ 393603 h 829414"/>
                <a:gd name="connsiteX0" fmla="*/ 81411 w 1665100"/>
                <a:gd name="connsiteY0" fmla="*/ 228350 h 664161"/>
                <a:gd name="connsiteX1" fmla="*/ 419294 w 1665100"/>
                <a:gd name="connsiteY1" fmla="*/ 0 h 664161"/>
                <a:gd name="connsiteX2" fmla="*/ 1665100 w 1665100"/>
                <a:gd name="connsiteY2" fmla="*/ 138499 h 664161"/>
                <a:gd name="connsiteX3" fmla="*/ 0 w 1665100"/>
                <a:gd name="connsiteY3" fmla="*/ 664161 h 664161"/>
                <a:gd name="connsiteX4" fmla="*/ 81411 w 1665100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28350 h 664161"/>
                <a:gd name="connsiteX1" fmla="*/ 419294 w 1503869"/>
                <a:gd name="connsiteY1" fmla="*/ 0 h 664161"/>
                <a:gd name="connsiteX2" fmla="*/ 1503869 w 1503869"/>
                <a:gd name="connsiteY2" fmla="*/ 105448 h 664161"/>
                <a:gd name="connsiteX3" fmla="*/ 0 w 1503869"/>
                <a:gd name="connsiteY3" fmla="*/ 664161 h 664161"/>
                <a:gd name="connsiteX4" fmla="*/ 81411 w 1503869"/>
                <a:gd name="connsiteY4" fmla="*/ 228350 h 664161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19599 h 655410"/>
                <a:gd name="connsiteX1" fmla="*/ 351263 w 1503869"/>
                <a:gd name="connsiteY1" fmla="*/ 0 h 655410"/>
                <a:gd name="connsiteX2" fmla="*/ 1503869 w 1503869"/>
                <a:gd name="connsiteY2" fmla="*/ 96697 h 655410"/>
                <a:gd name="connsiteX3" fmla="*/ 0 w 1503869"/>
                <a:gd name="connsiteY3" fmla="*/ 655410 h 655410"/>
                <a:gd name="connsiteX4" fmla="*/ 81411 w 1503869"/>
                <a:gd name="connsiteY4" fmla="*/ 219599 h 655410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81411 w 1503869"/>
                <a:gd name="connsiteY0" fmla="*/ 206474 h 642285"/>
                <a:gd name="connsiteX1" fmla="*/ 339258 w 1503869"/>
                <a:gd name="connsiteY1" fmla="*/ 0 h 642285"/>
                <a:gd name="connsiteX2" fmla="*/ 1503869 w 1503869"/>
                <a:gd name="connsiteY2" fmla="*/ 83572 h 642285"/>
                <a:gd name="connsiteX3" fmla="*/ 0 w 1503869"/>
                <a:gd name="connsiteY3" fmla="*/ 642285 h 642285"/>
                <a:gd name="connsiteX4" fmla="*/ 81411 w 1503869"/>
                <a:gd name="connsiteY4" fmla="*/ 206474 h 642285"/>
                <a:gd name="connsiteX0" fmla="*/ 41393 w 1463851"/>
                <a:gd name="connsiteY0" fmla="*/ 206474 h 585409"/>
                <a:gd name="connsiteX1" fmla="*/ 299240 w 1463851"/>
                <a:gd name="connsiteY1" fmla="*/ 0 h 585409"/>
                <a:gd name="connsiteX2" fmla="*/ 1463851 w 1463851"/>
                <a:gd name="connsiteY2" fmla="*/ 83572 h 585409"/>
                <a:gd name="connsiteX3" fmla="*/ 0 w 1463851"/>
                <a:gd name="connsiteY3" fmla="*/ 585409 h 585409"/>
                <a:gd name="connsiteX4" fmla="*/ 41393 w 1463851"/>
                <a:gd name="connsiteY4" fmla="*/ 206474 h 585409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1463851"/>
                <a:gd name="connsiteY0" fmla="*/ 649820 h 1028755"/>
                <a:gd name="connsiteX1" fmla="*/ 387948 w 1463851"/>
                <a:gd name="connsiteY1" fmla="*/ 0 h 1028755"/>
                <a:gd name="connsiteX2" fmla="*/ 1463851 w 1463851"/>
                <a:gd name="connsiteY2" fmla="*/ 526918 h 1028755"/>
                <a:gd name="connsiteX3" fmla="*/ 0 w 1463851"/>
                <a:gd name="connsiteY3" fmla="*/ 1028755 h 1028755"/>
                <a:gd name="connsiteX4" fmla="*/ 41393 w 1463851"/>
                <a:gd name="connsiteY4" fmla="*/ 649820 h 1028755"/>
                <a:gd name="connsiteX0" fmla="*/ 41393 w 2566355"/>
                <a:gd name="connsiteY0" fmla="*/ 649820 h 1028755"/>
                <a:gd name="connsiteX1" fmla="*/ 387948 w 2566355"/>
                <a:gd name="connsiteY1" fmla="*/ 0 h 1028755"/>
                <a:gd name="connsiteX2" fmla="*/ 2566355 w 2566355"/>
                <a:gd name="connsiteY2" fmla="*/ 776300 h 1028755"/>
                <a:gd name="connsiteX3" fmla="*/ 0 w 2566355"/>
                <a:gd name="connsiteY3" fmla="*/ 1028755 h 1028755"/>
                <a:gd name="connsiteX4" fmla="*/ 41393 w 2566355"/>
                <a:gd name="connsiteY4" fmla="*/ 649820 h 1028755"/>
                <a:gd name="connsiteX0" fmla="*/ 0 w 2524962"/>
                <a:gd name="connsiteY0" fmla="*/ 649820 h 1014901"/>
                <a:gd name="connsiteX1" fmla="*/ 346555 w 2524962"/>
                <a:gd name="connsiteY1" fmla="*/ 0 h 1014901"/>
                <a:gd name="connsiteX2" fmla="*/ 2524962 w 2524962"/>
                <a:gd name="connsiteY2" fmla="*/ 776300 h 1014901"/>
                <a:gd name="connsiteX3" fmla="*/ 9297 w 2524962"/>
                <a:gd name="connsiteY3" fmla="*/ 1014901 h 1014901"/>
                <a:gd name="connsiteX4" fmla="*/ 0 w 2524962"/>
                <a:gd name="connsiteY4" fmla="*/ 649820 h 1014901"/>
                <a:gd name="connsiteX0" fmla="*/ 16048 w 2541010"/>
                <a:gd name="connsiteY0" fmla="*/ 649820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16048 w 2541010"/>
                <a:gd name="connsiteY4" fmla="*/ 649820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899202 h 1278137"/>
                <a:gd name="connsiteX1" fmla="*/ 362603 w 2541010"/>
                <a:gd name="connsiteY1" fmla="*/ 0 h 1278137"/>
                <a:gd name="connsiteX2" fmla="*/ 2541010 w 2541010"/>
                <a:gd name="connsiteY2" fmla="*/ 776300 h 1278137"/>
                <a:gd name="connsiteX3" fmla="*/ 0 w 2541010"/>
                <a:gd name="connsiteY3" fmla="*/ 1278137 h 1278137"/>
                <a:gd name="connsiteX4" fmla="*/ 3375 w 2541010"/>
                <a:gd name="connsiteY4" fmla="*/ 899202 h 1278137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375 w 2541010"/>
                <a:gd name="connsiteY0" fmla="*/ 926911 h 1305846"/>
                <a:gd name="connsiteX1" fmla="*/ 337258 w 2541010"/>
                <a:gd name="connsiteY1" fmla="*/ 0 h 1305846"/>
                <a:gd name="connsiteX2" fmla="*/ 2541010 w 2541010"/>
                <a:gd name="connsiteY2" fmla="*/ 804009 h 1305846"/>
                <a:gd name="connsiteX3" fmla="*/ 0 w 2541010"/>
                <a:gd name="connsiteY3" fmla="*/ 1305846 h 1305846"/>
                <a:gd name="connsiteX4" fmla="*/ 3375 w 2541010"/>
                <a:gd name="connsiteY4" fmla="*/ 926911 h 1305846"/>
                <a:gd name="connsiteX0" fmla="*/ 3 w 2852797"/>
                <a:gd name="connsiteY0" fmla="*/ 979920 h 1305846"/>
                <a:gd name="connsiteX1" fmla="*/ 649045 w 2852797"/>
                <a:gd name="connsiteY1" fmla="*/ 0 h 1305846"/>
                <a:gd name="connsiteX2" fmla="*/ 2852797 w 2852797"/>
                <a:gd name="connsiteY2" fmla="*/ 804009 h 1305846"/>
                <a:gd name="connsiteX3" fmla="*/ 311787 w 2852797"/>
                <a:gd name="connsiteY3" fmla="*/ 1305846 h 1305846"/>
                <a:gd name="connsiteX4" fmla="*/ 3 w 2852797"/>
                <a:gd name="connsiteY4" fmla="*/ 979920 h 1305846"/>
                <a:gd name="connsiteX0" fmla="*/ 3 w 2852797"/>
                <a:gd name="connsiteY0" fmla="*/ 1284720 h 1610646"/>
                <a:gd name="connsiteX1" fmla="*/ 1315727 w 2852797"/>
                <a:gd name="connsiteY1" fmla="*/ 0 h 1610646"/>
                <a:gd name="connsiteX2" fmla="*/ 2852797 w 2852797"/>
                <a:gd name="connsiteY2" fmla="*/ 1108809 h 1610646"/>
                <a:gd name="connsiteX3" fmla="*/ 311787 w 2852797"/>
                <a:gd name="connsiteY3" fmla="*/ 1610646 h 1610646"/>
                <a:gd name="connsiteX4" fmla="*/ 3 w 2852797"/>
                <a:gd name="connsiteY4" fmla="*/ 1284720 h 1610646"/>
                <a:gd name="connsiteX0" fmla="*/ 3 w 3070984"/>
                <a:gd name="connsiteY0" fmla="*/ 1284720 h 1610646"/>
                <a:gd name="connsiteX1" fmla="*/ 1315727 w 3070984"/>
                <a:gd name="connsiteY1" fmla="*/ 0 h 1610646"/>
                <a:gd name="connsiteX2" fmla="*/ 3070984 w 3070984"/>
                <a:gd name="connsiteY2" fmla="*/ 1042548 h 1610646"/>
                <a:gd name="connsiteX3" fmla="*/ 311787 w 3070984"/>
                <a:gd name="connsiteY3" fmla="*/ 1610646 h 1610646"/>
                <a:gd name="connsiteX4" fmla="*/ 3 w 3070984"/>
                <a:gd name="connsiteY4" fmla="*/ 1284720 h 1610646"/>
                <a:gd name="connsiteX0" fmla="*/ 3 w 3070984"/>
                <a:gd name="connsiteY0" fmla="*/ 1165451 h 1491377"/>
                <a:gd name="connsiteX1" fmla="*/ 1279362 w 3070984"/>
                <a:gd name="connsiteY1" fmla="*/ 0 h 1491377"/>
                <a:gd name="connsiteX2" fmla="*/ 3070984 w 3070984"/>
                <a:gd name="connsiteY2" fmla="*/ 923279 h 1491377"/>
                <a:gd name="connsiteX3" fmla="*/ 311787 w 3070984"/>
                <a:gd name="connsiteY3" fmla="*/ 1491377 h 1491377"/>
                <a:gd name="connsiteX4" fmla="*/ 3 w 3070984"/>
                <a:gd name="connsiteY4" fmla="*/ 1165451 h 149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984" h="1491377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8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8E7519B-EA19-2A46-9C38-1BDDEE668E91}"/>
                </a:ext>
              </a:extLst>
            </p:cNvPr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7C44C06-ADBC-1A45-BC93-524B58513C91}"/>
                </a:ext>
              </a:extLst>
            </p:cNvPr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Target IP address: </a:t>
              </a:r>
              <a:r>
                <a:rPr lang="en-US" sz="1400" dirty="0"/>
                <a:t>137.196.7.14</a:t>
              </a:r>
            </a:p>
            <a:p>
              <a:r>
                <a:rPr lang="en-US" sz="1600" dirty="0"/>
                <a:t>Target MAC address: </a:t>
              </a:r>
              <a:endParaRPr lang="en-US" sz="1400" dirty="0"/>
            </a:p>
            <a:p>
              <a:r>
                <a:rPr lang="en-US" sz="1600" dirty="0">
                  <a:solidFill>
                    <a:srgbClr val="000000"/>
                  </a:solidFill>
                </a:rPr>
                <a:t>                    58-23-D7-FA-20-B0</a:t>
              </a:r>
              <a:endParaRPr lang="en-US" sz="1600" dirty="0"/>
            </a:p>
            <a:p>
              <a:r>
                <a:rPr lang="en-US" sz="1400" dirty="0">
                  <a:latin typeface="Arial" charset="0"/>
                </a:rPr>
                <a:t>…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A9DD04DE-490A-BF4D-A7E2-3A174C7DB200}"/>
                </a:ext>
              </a:extLst>
            </p:cNvPr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6289879-A092-1D48-94AB-CCE5CC88B4FF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6F7794D-4F3F-5742-9DD7-7030CC3F326A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654DC-D6ED-4743-B90B-BBDA82CBF7C1}"/>
              </a:ext>
            </a:extLst>
          </p:cNvPr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ARP message into Ethernet frame (sent to </a:t>
            </a:r>
            <a:r>
              <a:rPr lang="en-US" sz="1600" dirty="0">
                <a:solidFill>
                  <a:srgbClr val="000000"/>
                </a:solidFill>
              </a:rPr>
              <a:t>71-65-F7-2B-08-53</a:t>
            </a:r>
            <a:r>
              <a:rPr lang="en-US" sz="1600" dirty="0"/>
              <a:t>)</a:t>
            </a:r>
            <a:endParaRPr lang="en-US" sz="1400" dirty="0">
              <a:latin typeface="Arial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8EDB71-15B4-4718-85DE-0E290E1A608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DFB95D6-09B9-4781-B836-054E5566E2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9804FF-9AD7-411E-B207-1422D455E4DA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9">
            <a:extLst>
              <a:ext uri="{FF2B5EF4-FFF2-40B4-BE49-F238E27FC236}">
                <a16:creationId xmlns:a16="http://schemas.microsoft.com/office/drawing/2014/main" id="{F64820FD-43AE-524F-92B3-2C996E99E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3533" y="4310144"/>
            <a:ext cx="9017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9" name="Line 20">
            <a:extLst>
              <a:ext uri="{FF2B5EF4-FFF2-40B4-BE49-F238E27FC236}">
                <a16:creationId xmlns:a16="http://schemas.microsoft.com/office/drawing/2014/main" id="{671BEEC6-B648-BD41-8A64-91771D85E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024" y="3390291"/>
            <a:ext cx="0" cy="6556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4BD049D1-92B4-8841-8329-453013A7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4393" y="5337533"/>
            <a:ext cx="0" cy="438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Freeform 8">
            <a:extLst>
              <a:ext uri="{FF2B5EF4-FFF2-40B4-BE49-F238E27FC236}">
                <a16:creationId xmlns:a16="http://schemas.microsoft.com/office/drawing/2014/main" id="{F57007A4-9929-8C47-B54D-D1B70F2B48AD}"/>
              </a:ext>
            </a:extLst>
          </p:cNvPr>
          <p:cNvSpPr>
            <a:spLocks/>
          </p:cNvSpPr>
          <p:nvPr/>
        </p:nvSpPr>
        <p:spPr bwMode="auto">
          <a:xfrm>
            <a:off x="5730736" y="3632282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8EE12B75-B162-D046-8610-F469FA2F14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1624" y="4359151"/>
            <a:ext cx="796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D34196EA-878C-BD4B-B367-A871F347D7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0126" y="447516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9E6E8FDA-5A5E-0F42-B9A3-C2819201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58-23-D7-FA-20-B0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BD959ED9-514E-BB43-A03D-9610B0A4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3652" y="339211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4" name="Group 44">
            <a:extLst>
              <a:ext uri="{FF2B5EF4-FFF2-40B4-BE49-F238E27FC236}">
                <a16:creationId xmlns:a16="http://schemas.microsoft.com/office/drawing/2014/main" id="{F28A69E5-B425-D84E-A92A-1BF2AE27083E}"/>
              </a:ext>
            </a:extLst>
          </p:cNvPr>
          <p:cNvGrpSpPr>
            <a:grpSpLocks/>
          </p:cNvGrpSpPr>
          <p:nvPr/>
        </p:nvGrpSpPr>
        <p:grpSpPr bwMode="auto"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id="75" name="Picture 45" descr="desktop_computer_stylized_medium">
              <a:extLst>
                <a:ext uri="{FF2B5EF4-FFF2-40B4-BE49-F238E27FC236}">
                  <a16:creationId xmlns:a16="http://schemas.microsoft.com/office/drawing/2014/main" id="{28306720-28D9-9C4C-8C6D-B304BB9A4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Freeform 46">
              <a:extLst>
                <a:ext uri="{FF2B5EF4-FFF2-40B4-BE49-F238E27FC236}">
                  <a16:creationId xmlns:a16="http://schemas.microsoft.com/office/drawing/2014/main" id="{12165CA3-A696-A94F-A6BA-D9ECFB265D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4" name="Rectangle 37">
            <a:extLst>
              <a:ext uri="{FF2B5EF4-FFF2-40B4-BE49-F238E27FC236}">
                <a16:creationId xmlns:a16="http://schemas.microsoft.com/office/drawing/2014/main" id="{820D05A1-5D97-6B44-A956-45C339CD6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77" y="5645423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85" name="Rectangle 37">
            <a:extLst>
              <a:ext uri="{FF2B5EF4-FFF2-40B4-BE49-F238E27FC236}">
                <a16:creationId xmlns:a16="http://schemas.microsoft.com/office/drawing/2014/main" id="{95FE12BC-DAAC-5848-8DA7-F4CB324AD8A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336659" y="424036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79" name="Group 47">
            <a:extLst>
              <a:ext uri="{FF2B5EF4-FFF2-40B4-BE49-F238E27FC236}">
                <a16:creationId xmlns:a16="http://schemas.microsoft.com/office/drawing/2014/main" id="{44746C07-410E-1F4F-91B6-1B430F3CFA31}"/>
              </a:ext>
            </a:extLst>
          </p:cNvPr>
          <p:cNvGrpSpPr>
            <a:grpSpLocks/>
          </p:cNvGrpSpPr>
          <p:nvPr/>
        </p:nvGrpSpPr>
        <p:grpSpPr bwMode="auto"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id="80" name="Picture 48" descr="desktop_computer_stylized_medium">
              <a:extLst>
                <a:ext uri="{FF2B5EF4-FFF2-40B4-BE49-F238E27FC236}">
                  <a16:creationId xmlns:a16="http://schemas.microsoft.com/office/drawing/2014/main" id="{3B33B5E2-E8CC-3C46-9F6A-AA84F4719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Freeform 49">
              <a:extLst>
                <a:ext uri="{FF2B5EF4-FFF2-40B4-BE49-F238E27FC236}">
                  <a16:creationId xmlns:a16="http://schemas.microsoft.com/office/drawing/2014/main" id="{7DA23775-D4E8-F544-B835-C7A71FAB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9" name="Group 41">
            <a:extLst>
              <a:ext uri="{FF2B5EF4-FFF2-40B4-BE49-F238E27FC236}">
                <a16:creationId xmlns:a16="http://schemas.microsoft.com/office/drawing/2014/main" id="{27B89BCB-87CA-7640-BC2D-65A05B519E96}"/>
              </a:ext>
            </a:extLst>
          </p:cNvPr>
          <p:cNvGrpSpPr>
            <a:grpSpLocks/>
          </p:cNvGrpSpPr>
          <p:nvPr/>
        </p:nvGrpSpPr>
        <p:grpSpPr bwMode="auto"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id="70" name="Picture 42" descr="desktop_computer_stylized_medium">
              <a:extLst>
                <a:ext uri="{FF2B5EF4-FFF2-40B4-BE49-F238E27FC236}">
                  <a16:creationId xmlns:a16="http://schemas.microsoft.com/office/drawing/2014/main" id="{0C82CFB4-3428-8647-99DD-3B6C59F3E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43">
              <a:extLst>
                <a:ext uri="{FF2B5EF4-FFF2-40B4-BE49-F238E27FC236}">
                  <a16:creationId xmlns:a16="http://schemas.microsoft.com/office/drawing/2014/main" id="{04A0D4C8-54E1-0E46-B711-36765520B5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Text Box 36">
            <a:extLst>
              <a:ext uri="{FF2B5EF4-FFF2-40B4-BE49-F238E27FC236}">
                <a16:creationId xmlns:a16="http://schemas.microsoft.com/office/drawing/2014/main" id="{DD4B55F8-6951-BB48-93B1-8A8C712F3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975A74-FFE9-0245-9159-E13D4A71F8FF}"/>
              </a:ext>
            </a:extLst>
          </p:cNvPr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B0E3B9-F445-2E4A-B8D9-5F1BEA2D72DF}"/>
              </a:ext>
            </a:extLst>
          </p:cNvPr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75AD-DADA-E849-ABCB-F9455A5A60CE}"/>
              </a:ext>
            </a:extLst>
          </p:cNvPr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E9B16A5-AC1C-0A48-BE4F-A199BCB6FFA7}"/>
              </a:ext>
            </a:extLst>
          </p:cNvPr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TTL</a:t>
            </a:r>
          </a:p>
        </p:txBody>
      </p:sp>
      <p:sp>
        <p:nvSpPr>
          <p:cNvPr id="58" name="Line 30">
            <a:extLst>
              <a:ext uri="{FF2B5EF4-FFF2-40B4-BE49-F238E27FC236}">
                <a16:creationId xmlns:a16="http://schemas.microsoft.com/office/drawing/2014/main" id="{A3219F56-0BCF-1141-92E9-42AADFF292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05073" y="4465719"/>
            <a:ext cx="0" cy="3730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Text Box 31">
            <a:extLst>
              <a:ext uri="{FF2B5EF4-FFF2-40B4-BE49-F238E27FC236}">
                <a16:creationId xmlns:a16="http://schemas.microsoft.com/office/drawing/2014/main" id="{2EFE11A4-7F50-BB42-A3B3-7827175F3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</a:rPr>
              <a:t>71-65-F7-2B-08-53</a:t>
            </a:r>
          </a:p>
        </p:txBody>
      </p:sp>
      <p:sp>
        <p:nvSpPr>
          <p:cNvPr id="83" name="Rectangle 37">
            <a:extLst>
              <a:ext uri="{FF2B5EF4-FFF2-40B4-BE49-F238E27FC236}">
                <a16:creationId xmlns:a16="http://schemas.microsoft.com/office/drawing/2014/main" id="{CD202D37-460B-D748-8210-605E1AE082D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66994" y="4178448"/>
            <a:ext cx="16033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" name="Group 38">
            <a:extLst>
              <a:ext uri="{FF2B5EF4-FFF2-40B4-BE49-F238E27FC236}">
                <a16:creationId xmlns:a16="http://schemas.microsoft.com/office/drawing/2014/main" id="{90CD0E16-8B92-9A4D-9A85-FA76287C25CA}"/>
              </a:ext>
            </a:extLst>
          </p:cNvPr>
          <p:cNvGrpSpPr>
            <a:grpSpLocks/>
          </p:cNvGrpSpPr>
          <p:nvPr/>
        </p:nvGrpSpPr>
        <p:grpSpPr bwMode="auto"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id="65" name="Picture 39" descr="desktop_computer_stylized_medium">
              <a:extLst>
                <a:ext uri="{FF2B5EF4-FFF2-40B4-BE49-F238E27FC236}">
                  <a16:creationId xmlns:a16="http://schemas.microsoft.com/office/drawing/2014/main" id="{8751C04C-5F67-E747-BB72-C6A175F351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Freeform 40">
              <a:extLst>
                <a:ext uri="{FF2B5EF4-FFF2-40B4-BE49-F238E27FC236}">
                  <a16:creationId xmlns:a16="http://schemas.microsoft.com/office/drawing/2014/main" id="{42DD46F7-3C85-0143-8A1D-B7410F2B0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0" name="Text Box 31">
            <a:extLst>
              <a:ext uri="{FF2B5EF4-FFF2-40B4-BE49-F238E27FC236}">
                <a16:creationId xmlns:a16="http://schemas.microsoft.com/office/drawing/2014/main" id="{CD5A8CEC-3E57-A944-A0C6-256AED094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490856-D387-9F4E-92DD-613E16C75F36}"/>
              </a:ext>
            </a:extLst>
          </p:cNvPr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4CA1B8-D7B0-FE45-9DAE-1BE097F0A873}"/>
              </a:ext>
            </a:extLst>
          </p:cNvPr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A69A91A-6B5A-764F-8871-0FBCD21B5E20}"/>
                </a:ext>
              </a:extLst>
            </p:cNvPr>
            <p:cNvSpPr/>
            <p:nvPr/>
          </p:nvSpPr>
          <p:spPr>
            <a:xfrm>
              <a:off x="3617843" y="2842867"/>
              <a:ext cx="477079" cy="1075221"/>
            </a:xfrm>
            <a:custGeom>
              <a:avLst/>
              <a:gdLst>
                <a:gd name="connsiteX0" fmla="*/ 477079 w 477079"/>
                <a:gd name="connsiteY0" fmla="*/ 357808 h 1166191"/>
                <a:gd name="connsiteX1" fmla="*/ 0 w 477079"/>
                <a:gd name="connsiteY1" fmla="*/ 0 h 1166191"/>
                <a:gd name="connsiteX2" fmla="*/ 13253 w 477079"/>
                <a:gd name="connsiteY2" fmla="*/ 1166191 h 1166191"/>
                <a:gd name="connsiteX3" fmla="*/ 384314 w 477079"/>
                <a:gd name="connsiteY3" fmla="*/ 649356 h 1166191"/>
                <a:gd name="connsiteX0" fmla="*/ 477079 w 477079"/>
                <a:gd name="connsiteY0" fmla="*/ 357808 h 1051327"/>
                <a:gd name="connsiteX1" fmla="*/ 0 w 477079"/>
                <a:gd name="connsiteY1" fmla="*/ 0 h 1051327"/>
                <a:gd name="connsiteX2" fmla="*/ 13253 w 477079"/>
                <a:gd name="connsiteY2" fmla="*/ 1051327 h 1051327"/>
                <a:gd name="connsiteX3" fmla="*/ 384314 w 477079"/>
                <a:gd name="connsiteY3" fmla="*/ 649356 h 105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079" h="1051327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F6BEDD3-2381-F342-8772-EF22B2DD6391}"/>
                </a:ext>
              </a:extLst>
            </p:cNvPr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0EA35A-16E9-6647-B826-0BDF18B31CE6}"/>
                  </a:ext>
                </a:extLst>
              </p:cNvPr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3A6087-C978-A74F-82FC-80BB9BB4CE42}"/>
                  </a:ext>
                </a:extLst>
              </p:cNvPr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ARP table in </a:t>
                </a:r>
                <a:r>
                  <a:rPr lang="en-US" dirty="0">
                    <a:solidFill>
                      <a:srgbClr val="0000A8"/>
                    </a:solidFill>
                  </a:rPr>
                  <a:t>A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ADA725-CF65-9446-A6E5-99769F3E8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324" y="3173896"/>
                <a:ext cx="31805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1A36C2-C660-CC48-A801-8B13046993C8}"/>
                  </a:ext>
                </a:extLst>
              </p:cNvPr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275495-9FB2-BE4E-99AA-073302DC06EF}"/>
                  </a:ext>
                </a:extLst>
              </p:cNvPr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MAC </a:t>
                </a:r>
                <a:r>
                  <a:rPr lang="en-US" dirty="0" err="1"/>
                  <a:t>addr</a:t>
                </a:r>
                <a:endParaRPr lang="en-US" dirty="0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C873D52-0E3A-984E-872F-2E5F1E49C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18" y="2849218"/>
                <a:ext cx="0" cy="10633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F3D9DE6-1B37-F249-9BD4-104B41CEFD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0152" y="2848944"/>
                <a:ext cx="0" cy="106045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971A2F5-ACB5-294E-8846-0F74DE6EB747}"/>
                  </a:ext>
                </a:extLst>
              </p:cNvPr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TTL</a:t>
                </a:r>
              </a:p>
            </p:txBody>
          </p:sp>
        </p:grpSp>
      </p:grpSp>
      <p:sp>
        <p:nvSpPr>
          <p:cNvPr id="68" name="Rectangle 3">
            <a:extLst>
              <a:ext uri="{FF2B5EF4-FFF2-40B4-BE49-F238E27FC236}">
                <a16:creationId xmlns:a16="http://schemas.microsoft.com/office/drawing/2014/main" id="{3E190205-EEDA-4A4B-922E-882CB0024C81}"/>
              </a:ext>
            </a:extLst>
          </p:cNvPr>
          <p:cNvSpPr txBox="1">
            <a:spLocks noChangeArrowheads="1"/>
          </p:cNvSpPr>
          <p:nvPr/>
        </p:nvSpPr>
        <p:spPr>
          <a:xfrm>
            <a:off x="425257" y="1384107"/>
            <a:ext cx="10068822" cy="94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/>
              <a:t>Example: A wants to send datagram to B</a:t>
            </a:r>
          </a:p>
          <a:p>
            <a:pPr marL="352425" lvl="1" indent="-234950">
              <a:defRPr/>
            </a:pPr>
            <a:r>
              <a:rPr lang="en-US" sz="2000" dirty="0"/>
              <a:t>B</a:t>
            </a:r>
            <a:r>
              <a:rPr lang="ja-JP" altLang="en-US" sz="2000" dirty="0"/>
              <a:t>’</a:t>
            </a:r>
            <a:r>
              <a:rPr lang="en-US" sz="2000" dirty="0"/>
              <a:t>s MAC address not in A</a:t>
            </a:r>
            <a:r>
              <a:rPr lang="en-US" altLang="ja-JP" sz="2000" dirty="0"/>
              <a:t>’</a:t>
            </a:r>
            <a:r>
              <a:rPr lang="en-US" sz="2000" dirty="0"/>
              <a:t>s ARP table, so A uses ARP to find B’s MAC address</a:t>
            </a:r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3DE118-29AE-1147-9673-7A7F3BEC6EF7}"/>
              </a:ext>
            </a:extLst>
          </p:cNvPr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30726C-A09E-6C44-A2D0-4B4AC64FB4B2}"/>
                </a:ext>
              </a:extLst>
            </p:cNvPr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4950">
                <a:defRPr/>
              </a:pPr>
              <a:r>
                <a:rPr lang="en-US" sz="2400" dirty="0">
                  <a:solidFill>
                    <a:srgbClr val="0000A8"/>
                  </a:solidFill>
                </a:rPr>
                <a:t>A</a:t>
              </a:r>
              <a:r>
                <a:rPr lang="en-US" sz="2000" dirty="0"/>
                <a:t> receives B’s reply, adds B entry into its local ARP table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C3EBDD-DD28-4A4F-803C-BE09994DBBCE}"/>
                </a:ext>
              </a:extLst>
            </p:cNvPr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81A63FD-6640-2C4D-94F4-10E452F85558}"/>
                  </a:ext>
                </a:extLst>
              </p:cNvPr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0000A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7B0C99-1512-F84B-A71F-D0B8F31B18C6}"/>
                  </a:ext>
                </a:extLst>
              </p:cNvPr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3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DE12D9A-FE4D-0A48-A641-DB2148309CA9}"/>
              </a:ext>
            </a:extLst>
          </p:cNvPr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8E8C1703-14D3-ED45-A5E7-3C816D2C6A36}"/>
                </a:ext>
              </a:extLst>
            </p:cNvPr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/>
            </a:prstGeom>
            <a:gradFill>
              <a:gsLst>
                <a:gs pos="49500">
                  <a:schemeClr val="accent1">
                    <a:lumMod val="40000"/>
                    <a:lumOff val="60000"/>
                  </a:schemeClr>
                </a:gs>
                <a:gs pos="0">
                  <a:schemeClr val="bg1">
                    <a:alpha val="68000"/>
                  </a:schemeClr>
                </a:gs>
                <a:gs pos="98000">
                  <a:srgbClr val="0000A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201">
              <a:extLst>
                <a:ext uri="{FF2B5EF4-FFF2-40B4-BE49-F238E27FC236}">
                  <a16:creationId xmlns:a16="http://schemas.microsoft.com/office/drawing/2014/main" id="{84F90531-593C-9146-AEE5-BEFEDB4FC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B8D2B43-252A-154B-B33F-48E245DE4C33}"/>
                  </a:ext>
                </a:extLst>
              </p:cNvPr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BCDE178B-CBB7-904E-8D77-3C5E1D8D1367}"/>
                  </a:ext>
                </a:extLst>
              </p:cNvPr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  <a:gd name="connsiteX0" fmla="*/ 243561 w 1248448"/>
                  <a:gd name="connsiteY0" fmla="*/ 573 h 758069"/>
                  <a:gd name="connsiteX1" fmla="*/ 0 w 1248448"/>
                  <a:gd name="connsiteY1" fmla="*/ 0 h 758069"/>
                  <a:gd name="connsiteX2" fmla="*/ 962698 w 1248448"/>
                  <a:gd name="connsiteY2" fmla="*/ 753308 h 758069"/>
                  <a:gd name="connsiteX3" fmla="*/ 1248448 w 1248448"/>
                  <a:gd name="connsiteY3" fmla="*/ 758069 h 758069"/>
                  <a:gd name="connsiteX4" fmla="*/ 243561 w 1248448"/>
                  <a:gd name="connsiteY4" fmla="*/ 573 h 758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448" h="758069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5F298EC-5C7C-804F-B1E9-F0A0E4E57C02}"/>
                  </a:ext>
                </a:extLst>
              </p:cNvPr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F39055-4138-5345-8C30-F70330025618}"/>
              </a:ext>
            </a:extLst>
          </p:cNvPr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73" name="Text Box 36">
              <a:extLst>
                <a:ext uri="{FF2B5EF4-FFF2-40B4-BE49-F238E27FC236}">
                  <a16:creationId xmlns:a16="http://schemas.microsoft.com/office/drawing/2014/main" id="{1DADF13F-2D2F-5443-842A-4A233EADB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137.196.</a:t>
              </a:r>
            </a:p>
            <a:p>
              <a:pPr>
                <a:defRPr/>
              </a:pPr>
              <a:r>
                <a:rPr lang="en-US" sz="1400" i="0" dirty="0">
                  <a:latin typeface="Arial" charset="0"/>
                </a:rPr>
                <a:t>       </a:t>
              </a:r>
              <a:r>
                <a:rPr lang="en-US" sz="1400" i="0" dirty="0">
                  <a:latin typeface="Arial" charset="0"/>
                  <a:cs typeface="+mn-cs"/>
                </a:rPr>
                <a:t>7.14</a:t>
              </a:r>
            </a:p>
          </p:txBody>
        </p:sp>
        <p:sp>
          <p:nvSpPr>
            <p:cNvPr id="77" name="Text Box 27">
              <a:extLst>
                <a:ext uri="{FF2B5EF4-FFF2-40B4-BE49-F238E27FC236}">
                  <a16:creationId xmlns:a16="http://schemas.microsoft.com/office/drawing/2014/main" id="{82505451-0901-AA46-96C0-FED04AABF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58-23-D7-FA-20-B0</a:t>
              </a:r>
            </a:p>
          </p:txBody>
        </p:sp>
        <p:sp>
          <p:nvSpPr>
            <p:cNvPr id="78" name="Text Box 27">
              <a:extLst>
                <a:ext uri="{FF2B5EF4-FFF2-40B4-BE49-F238E27FC236}">
                  <a16:creationId xmlns:a16="http://schemas.microsoft.com/office/drawing/2014/main" id="{ED5A362E-E35A-6241-9A98-218C818945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</a:rPr>
                <a:t>500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6F2C7286-2889-41C3-B980-34837C426D1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754F2AD-50E7-4F6A-B6F7-35AF77D2E89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2723B67-4F05-4E96-A095-2C9312D74BA4}"/>
              </a:ext>
            </a:extLst>
          </p:cNvPr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ARP Protocol in action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66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2">
            <a:extLst>
              <a:ext uri="{FF2B5EF4-FFF2-40B4-BE49-F238E27FC236}">
                <a16:creationId xmlns:a16="http://schemas.microsoft.com/office/drawing/2014/main" id="{75C8B8F2-44A8-AE4D-95ED-0C45E84A2CCD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1482270"/>
            <a:ext cx="10831760" cy="119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-111125">
              <a:buFont typeface="Wingdings" charset="0"/>
              <a:buNone/>
              <a:defRPr/>
            </a:pPr>
            <a:r>
              <a:rPr lang="en-US" sz="2400" dirty="0"/>
              <a:t>Walkthrough</a:t>
            </a:r>
            <a:r>
              <a:rPr lang="en-US" sz="2400" dirty="0">
                <a:solidFill>
                  <a:srgbClr val="CC0000"/>
                </a:solidFill>
              </a:rPr>
              <a:t>: sending a  datagram from </a:t>
            </a:r>
            <a:r>
              <a:rPr lang="en-US" sz="2400" i="1" dirty="0">
                <a:solidFill>
                  <a:srgbClr val="CC0000"/>
                </a:solidFill>
              </a:rPr>
              <a:t>A</a:t>
            </a:r>
            <a:r>
              <a:rPr lang="en-US" sz="2400" dirty="0">
                <a:solidFill>
                  <a:srgbClr val="CC0000"/>
                </a:solidFill>
              </a:rPr>
              <a:t> to </a:t>
            </a:r>
            <a:r>
              <a:rPr lang="en-US" sz="2400" i="1" dirty="0">
                <a:solidFill>
                  <a:srgbClr val="CC0000"/>
                </a:solidFill>
              </a:rPr>
              <a:t>B</a:t>
            </a:r>
            <a:r>
              <a:rPr lang="en-US" sz="2400" dirty="0">
                <a:solidFill>
                  <a:srgbClr val="CC0000"/>
                </a:solidFill>
              </a:rPr>
              <a:t> via </a:t>
            </a:r>
            <a:r>
              <a:rPr lang="en-US" sz="2400" i="1" dirty="0">
                <a:solidFill>
                  <a:srgbClr val="CC0000"/>
                </a:solidFill>
              </a:rPr>
              <a:t>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Focus on addressing – at IP (datagram) and MAC layer (frame) levels</a:t>
            </a:r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1633948-5785-5849-859F-87310A692F23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4">
            <a:extLst>
              <a:ext uri="{FF2B5EF4-FFF2-40B4-BE49-F238E27FC236}">
                <a16:creationId xmlns:a16="http://schemas.microsoft.com/office/drawing/2014/main" id="{7AA3B0EC-8E9C-EA40-807D-C0DCADFC5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227" name="Freeform 39">
            <a:extLst>
              <a:ext uri="{FF2B5EF4-FFF2-40B4-BE49-F238E27FC236}">
                <a16:creationId xmlns:a16="http://schemas.microsoft.com/office/drawing/2014/main" id="{877FF5E7-E20D-C343-A6A6-C03781D86E63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28" name="Line 40">
            <a:extLst>
              <a:ext uri="{FF2B5EF4-FFF2-40B4-BE49-F238E27FC236}">
                <a16:creationId xmlns:a16="http://schemas.microsoft.com/office/drawing/2014/main" id="{F783F2B5-328E-0E4F-B70F-C2AE78E3D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9" name="Line 41">
            <a:extLst>
              <a:ext uri="{FF2B5EF4-FFF2-40B4-BE49-F238E27FC236}">
                <a16:creationId xmlns:a16="http://schemas.microsoft.com/office/drawing/2014/main" id="{C060EFA7-8C6E-3D40-B474-D7EA7BAB1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34" name="Text Box 58">
            <a:extLst>
              <a:ext uri="{FF2B5EF4-FFF2-40B4-BE49-F238E27FC236}">
                <a16:creationId xmlns:a16="http://schemas.microsoft.com/office/drawing/2014/main" id="{DB5EE02A-B01A-5E4C-B702-F6EBFE46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sp>
        <p:nvSpPr>
          <p:cNvPr id="236" name="Line 67">
            <a:extLst>
              <a:ext uri="{FF2B5EF4-FFF2-40B4-BE49-F238E27FC236}">
                <a16:creationId xmlns:a16="http://schemas.microsoft.com/office/drawing/2014/main" id="{C65C148F-06BF-C940-B2DD-A67AC4BE27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39" name="Line 73">
            <a:extLst>
              <a:ext uri="{FF2B5EF4-FFF2-40B4-BE49-F238E27FC236}">
                <a16:creationId xmlns:a16="http://schemas.microsoft.com/office/drawing/2014/main" id="{2E33E508-B8D6-3E44-B5AA-A6A307EEE1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40" name="Freeform 75">
            <a:extLst>
              <a:ext uri="{FF2B5EF4-FFF2-40B4-BE49-F238E27FC236}">
                <a16:creationId xmlns:a16="http://schemas.microsoft.com/office/drawing/2014/main" id="{25EB896A-E2EC-F64E-82DF-14D4BB8B17FF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41" name="Text Box 76">
            <a:extLst>
              <a:ext uri="{FF2B5EF4-FFF2-40B4-BE49-F238E27FC236}">
                <a16:creationId xmlns:a16="http://schemas.microsoft.com/office/drawing/2014/main" id="{6209BBA1-3ADB-DD4E-98BA-16778788F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31F04776-CE9C-1440-B37F-242C3E190A98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261" name="Rectangle 37">
              <a:extLst>
                <a:ext uri="{FF2B5EF4-FFF2-40B4-BE49-F238E27FC236}">
                  <a16:creationId xmlns:a16="http://schemas.microsoft.com/office/drawing/2014/main" id="{7820489A-5549-C442-BF3C-BC1AC11B6F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262" name="Rectangle 37">
              <a:extLst>
                <a:ext uri="{FF2B5EF4-FFF2-40B4-BE49-F238E27FC236}">
                  <a16:creationId xmlns:a16="http://schemas.microsoft.com/office/drawing/2014/main" id="{9AF76EFA-4C5B-674E-BA86-9C05702BA8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84D12D1B-CACD-6E4B-9C38-D2F459245889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16FB099F-FBEA-9F48-8EAA-5BCE48732126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3DBFA26-F015-2547-A930-D01540DA83C0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6BD83E9A-6CBF-3D4E-8F2F-EA68EE4D3756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67" name="Freeform 266">
                  <a:extLst>
                    <a:ext uri="{FF2B5EF4-FFF2-40B4-BE49-F238E27FC236}">
                      <a16:creationId xmlns:a16="http://schemas.microsoft.com/office/drawing/2014/main" id="{24B4E4B6-6B7A-4A4B-A9EB-9BA919CAA349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8A579144-F431-924D-BEDF-34C91BDD544C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60A07585-2E49-1643-B16B-023093CA681A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99C7FFFB-540E-F04A-8756-DC9317FA983F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3" name="Rectangle 37">
            <a:extLst>
              <a:ext uri="{FF2B5EF4-FFF2-40B4-BE49-F238E27FC236}">
                <a16:creationId xmlns:a16="http://schemas.microsoft.com/office/drawing/2014/main" id="{2049FC20-01F9-A342-8ED2-71DDD4E242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4" name="Group 49">
            <a:extLst>
              <a:ext uri="{FF2B5EF4-FFF2-40B4-BE49-F238E27FC236}">
                <a16:creationId xmlns:a16="http://schemas.microsoft.com/office/drawing/2014/main" id="{0C6B5E2D-47E0-304A-802F-B33BA23951DC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259" name="Picture 50" descr="desktop_computer_stylized_medium">
              <a:extLst>
                <a:ext uri="{FF2B5EF4-FFF2-40B4-BE49-F238E27FC236}">
                  <a16:creationId xmlns:a16="http://schemas.microsoft.com/office/drawing/2014/main" id="{6C7B4EA6-CCA8-D147-AFAA-5DA13E6BA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0" name="Freeform 51">
              <a:extLst>
                <a:ext uri="{FF2B5EF4-FFF2-40B4-BE49-F238E27FC236}">
                  <a16:creationId xmlns:a16="http://schemas.microsoft.com/office/drawing/2014/main" id="{48DE1DAA-CF8A-A24A-8DD9-85EF022FE8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45" name="Rectangle 37">
            <a:extLst>
              <a:ext uri="{FF2B5EF4-FFF2-40B4-BE49-F238E27FC236}">
                <a16:creationId xmlns:a16="http://schemas.microsoft.com/office/drawing/2014/main" id="{1976AEED-D3C4-4C40-B836-5E4352A3611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6" name="Group 49">
            <a:extLst>
              <a:ext uri="{FF2B5EF4-FFF2-40B4-BE49-F238E27FC236}">
                <a16:creationId xmlns:a16="http://schemas.microsoft.com/office/drawing/2014/main" id="{CA4E329E-B85D-034A-AD4E-3AA827B8BDBB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257" name="Picture 50" descr="desktop_computer_stylized_medium">
              <a:extLst>
                <a:ext uri="{FF2B5EF4-FFF2-40B4-BE49-F238E27FC236}">
                  <a16:creationId xmlns:a16="http://schemas.microsoft.com/office/drawing/2014/main" id="{1DF9E5DC-786D-6C49-ADDC-C953FEFE6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Freeform 51">
              <a:extLst>
                <a:ext uri="{FF2B5EF4-FFF2-40B4-BE49-F238E27FC236}">
                  <a16:creationId xmlns:a16="http://schemas.microsoft.com/office/drawing/2014/main" id="{23D41A9D-8697-4D4D-8D16-A98A093EA1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247" name="Rectangle 37">
            <a:extLst>
              <a:ext uri="{FF2B5EF4-FFF2-40B4-BE49-F238E27FC236}">
                <a16:creationId xmlns:a16="http://schemas.microsoft.com/office/drawing/2014/main" id="{921F645F-8A94-2445-84B8-38720AF020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248" name="Rectangle 37">
            <a:extLst>
              <a:ext uri="{FF2B5EF4-FFF2-40B4-BE49-F238E27FC236}">
                <a16:creationId xmlns:a16="http://schemas.microsoft.com/office/drawing/2014/main" id="{7E4E6975-B2CA-7444-B862-F4B4940509B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249" name="Group 44">
            <a:extLst>
              <a:ext uri="{FF2B5EF4-FFF2-40B4-BE49-F238E27FC236}">
                <a16:creationId xmlns:a16="http://schemas.microsoft.com/office/drawing/2014/main" id="{0E421EA6-E430-A84D-86CE-88CE29472188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255" name="Picture 45" descr="desktop_computer_stylized_medium">
              <a:extLst>
                <a:ext uri="{FF2B5EF4-FFF2-40B4-BE49-F238E27FC236}">
                  <a16:creationId xmlns:a16="http://schemas.microsoft.com/office/drawing/2014/main" id="{0CFB0548-75C3-B541-8DF5-553BDA442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Freeform 46">
              <a:extLst>
                <a:ext uri="{FF2B5EF4-FFF2-40B4-BE49-F238E27FC236}">
                  <a16:creationId xmlns:a16="http://schemas.microsoft.com/office/drawing/2014/main" id="{A0094AEB-3AFF-0940-8C77-D29712E48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50" name="Group 44">
            <a:extLst>
              <a:ext uri="{FF2B5EF4-FFF2-40B4-BE49-F238E27FC236}">
                <a16:creationId xmlns:a16="http://schemas.microsoft.com/office/drawing/2014/main" id="{BCF5D40A-A74B-274B-8ADA-55B66CD5DBFC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253" name="Picture 45" descr="desktop_computer_stylized_medium">
              <a:extLst>
                <a:ext uri="{FF2B5EF4-FFF2-40B4-BE49-F238E27FC236}">
                  <a16:creationId xmlns:a16="http://schemas.microsoft.com/office/drawing/2014/main" id="{771731DD-0069-DA47-95DF-85CE9F491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46">
              <a:extLst>
                <a:ext uri="{FF2B5EF4-FFF2-40B4-BE49-F238E27FC236}">
                  <a16:creationId xmlns:a16="http://schemas.microsoft.com/office/drawing/2014/main" id="{0818206B-A68C-604B-A676-494044A074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ACCC7A-2790-4042-9C87-704C4398F4FC}"/>
              </a:ext>
            </a:extLst>
          </p:cNvPr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20" name="Text Box 21">
              <a:extLst>
                <a:ext uri="{FF2B5EF4-FFF2-40B4-BE49-F238E27FC236}">
                  <a16:creationId xmlns:a16="http://schemas.microsoft.com/office/drawing/2014/main" id="{8B5C784D-B8E9-0242-B1BF-5469854FD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221" name="Text Box 22">
              <a:extLst>
                <a:ext uri="{FF2B5EF4-FFF2-40B4-BE49-F238E27FC236}">
                  <a16:creationId xmlns:a16="http://schemas.microsoft.com/office/drawing/2014/main" id="{C464F240-6EA6-E645-AE35-1132527BB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222" name="Group 23">
              <a:extLst>
                <a:ext uri="{FF2B5EF4-FFF2-40B4-BE49-F238E27FC236}">
                  <a16:creationId xmlns:a16="http://schemas.microsoft.com/office/drawing/2014/main" id="{718D171D-585A-DA4B-8722-1465B928B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73" name="Text Box 24">
                <a:extLst>
                  <a:ext uri="{FF2B5EF4-FFF2-40B4-BE49-F238E27FC236}">
                    <a16:creationId xmlns:a16="http://schemas.microsoft.com/office/drawing/2014/main" id="{6074A99D-1DA4-3A42-9396-9E51D4D7D3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274" name="Text Box 25">
                <a:extLst>
                  <a:ext uri="{FF2B5EF4-FFF2-40B4-BE49-F238E27FC236}">
                    <a16:creationId xmlns:a16="http://schemas.microsoft.com/office/drawing/2014/main" id="{7F04AB82-B2F9-5040-9BD7-B58343D5B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223" name="Text Box 26">
              <a:extLst>
                <a:ext uri="{FF2B5EF4-FFF2-40B4-BE49-F238E27FC236}">
                  <a16:creationId xmlns:a16="http://schemas.microsoft.com/office/drawing/2014/main" id="{345706BC-EE35-E948-B847-B9C8F402B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224" name="Text Box 27">
              <a:extLst>
                <a:ext uri="{FF2B5EF4-FFF2-40B4-BE49-F238E27FC236}">
                  <a16:creationId xmlns:a16="http://schemas.microsoft.com/office/drawing/2014/main" id="{C6892711-5B00-1B44-A3A1-ED7D7A05C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225" name="Text Box 30">
              <a:extLst>
                <a:ext uri="{FF2B5EF4-FFF2-40B4-BE49-F238E27FC236}">
                  <a16:creationId xmlns:a16="http://schemas.microsoft.com/office/drawing/2014/main" id="{C9755018-30C5-2F48-B77B-D1C5089AD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226" name="Text Box 33">
              <a:extLst>
                <a:ext uri="{FF2B5EF4-FFF2-40B4-BE49-F238E27FC236}">
                  <a16:creationId xmlns:a16="http://schemas.microsoft.com/office/drawing/2014/main" id="{F8059422-13FC-B849-B3BE-4C2D1B5468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230" name="Line 44">
              <a:extLst>
                <a:ext uri="{FF2B5EF4-FFF2-40B4-BE49-F238E27FC236}">
                  <a16:creationId xmlns:a16="http://schemas.microsoft.com/office/drawing/2014/main" id="{5FF08ADC-A615-AA4F-988F-06E9F2E02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1" name="Line 45">
              <a:extLst>
                <a:ext uri="{FF2B5EF4-FFF2-40B4-BE49-F238E27FC236}">
                  <a16:creationId xmlns:a16="http://schemas.microsoft.com/office/drawing/2014/main" id="{C98C8486-5AB7-664F-9D85-3DD76A3625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32" name="Line 46">
              <a:extLst>
                <a:ext uri="{FF2B5EF4-FFF2-40B4-BE49-F238E27FC236}">
                  <a16:creationId xmlns:a16="http://schemas.microsoft.com/office/drawing/2014/main" id="{B1A0EF95-B5D7-6443-84A3-A0E0B1049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233" name="Line 47">
              <a:extLst>
                <a:ext uri="{FF2B5EF4-FFF2-40B4-BE49-F238E27FC236}">
                  <a16:creationId xmlns:a16="http://schemas.microsoft.com/office/drawing/2014/main" id="{4D21BB95-E938-424E-94A6-FA1551CE2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grpSp>
          <p:nvGrpSpPr>
            <p:cNvPr id="235" name="Group 63">
              <a:extLst>
                <a:ext uri="{FF2B5EF4-FFF2-40B4-BE49-F238E27FC236}">
                  <a16:creationId xmlns:a16="http://schemas.microsoft.com/office/drawing/2014/main" id="{022EBB57-7AB3-7C45-9AC9-24B737F13F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71" name="Text Box 64">
                <a:extLst>
                  <a:ext uri="{FF2B5EF4-FFF2-40B4-BE49-F238E27FC236}">
                    <a16:creationId xmlns:a16="http://schemas.microsoft.com/office/drawing/2014/main" id="{9C1790DC-D8F5-D148-A191-4095380CC6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272" name="Text Box 65">
                <a:extLst>
                  <a:ext uri="{FF2B5EF4-FFF2-40B4-BE49-F238E27FC236}">
                    <a16:creationId xmlns:a16="http://schemas.microsoft.com/office/drawing/2014/main" id="{B09022AD-3504-8E4C-B2F0-99A5DA41EF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237" name="Text Box 71">
              <a:extLst>
                <a:ext uri="{FF2B5EF4-FFF2-40B4-BE49-F238E27FC236}">
                  <a16:creationId xmlns:a16="http://schemas.microsoft.com/office/drawing/2014/main" id="{E34EA307-0F5E-7E4E-9CE6-4AB424039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238" name="Text Box 72">
              <a:extLst>
                <a:ext uri="{FF2B5EF4-FFF2-40B4-BE49-F238E27FC236}">
                  <a16:creationId xmlns:a16="http://schemas.microsoft.com/office/drawing/2014/main" id="{B5B6783C-814C-0B4E-B164-BE3DE87DB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64FFBE43-D54F-1248-BB0F-8C6305664255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AF922730-B346-B540-9CCA-A7D5E3F38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Rectangle 2">
            <a:extLst>
              <a:ext uri="{FF2B5EF4-FFF2-40B4-BE49-F238E27FC236}">
                <a16:creationId xmlns:a16="http://schemas.microsoft.com/office/drawing/2014/main" id="{F2C09E71-12BD-2C45-A9FA-A6A951F6F19C}"/>
              </a:ext>
            </a:extLst>
          </p:cNvPr>
          <p:cNvSpPr txBox="1">
            <a:spLocks noChangeArrowheads="1"/>
          </p:cNvSpPr>
          <p:nvPr/>
        </p:nvSpPr>
        <p:spPr>
          <a:xfrm>
            <a:off x="542850" y="2355876"/>
            <a:ext cx="10196305" cy="15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that: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B’s IP address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IP address of first hop router, R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  <a:p>
            <a:pPr marL="1022350" lvl="2" indent="-342900">
              <a:spcBef>
                <a:spcPts val="0"/>
              </a:spcBef>
              <a:buClr>
                <a:srgbClr val="0000A8"/>
              </a:buClr>
              <a:defRPr/>
            </a:pPr>
            <a:r>
              <a:rPr lang="en-US" sz="2400" dirty="0"/>
              <a:t>A knows R’s MAC address </a:t>
            </a:r>
            <a:r>
              <a:rPr lang="en-US" sz="2400" dirty="0">
                <a:solidFill>
                  <a:srgbClr val="0000A8"/>
                </a:solidFill>
              </a:rPr>
              <a:t>(how?)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4DA5A-6287-4168-B8D0-5409AB0D3529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6D9BDCA-4A6D-4F5A-9C7D-D1CFFAE428F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56DC1D2-3EE9-4B8E-B05C-73474C158C60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26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AutoShape 153">
            <a:extLst>
              <a:ext uri="{FF2B5EF4-FFF2-40B4-BE49-F238E27FC236}">
                <a16:creationId xmlns:a16="http://schemas.microsoft.com/office/drawing/2014/main" id="{C1DEC24C-BFB2-6B4F-BA81-EEC3A6A9C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282" y="340415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90" name="Group 151">
            <a:extLst>
              <a:ext uri="{FF2B5EF4-FFF2-40B4-BE49-F238E27FC236}">
                <a16:creationId xmlns:a16="http://schemas.microsoft.com/office/drawing/2014/main" id="{B486901D-4BFD-A447-BC3C-D5DADB46F879}"/>
              </a:ext>
            </a:extLst>
          </p:cNvPr>
          <p:cNvGrpSpPr>
            <a:grpSpLocks/>
          </p:cNvGrpSpPr>
          <p:nvPr/>
        </p:nvGrpSpPr>
        <p:grpSpPr bwMode="auto"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191" name="Group 150">
              <a:extLst>
                <a:ext uri="{FF2B5EF4-FFF2-40B4-BE49-F238E27FC236}">
                  <a16:creationId xmlns:a16="http://schemas.microsoft.com/office/drawing/2014/main" id="{DB9AC85E-9F88-E44B-86D1-FA4DC8294C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193" name="Rectangle 123">
                <a:extLst>
                  <a:ext uri="{FF2B5EF4-FFF2-40B4-BE49-F238E27FC236}">
                    <a16:creationId xmlns:a16="http://schemas.microsoft.com/office/drawing/2014/main" id="{82C7BD2C-0748-4943-8169-C08605635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124">
                <a:extLst>
                  <a:ext uri="{FF2B5EF4-FFF2-40B4-BE49-F238E27FC236}">
                    <a16:creationId xmlns:a16="http://schemas.microsoft.com/office/drawing/2014/main" id="{CEC87B94-6EC9-8B4B-B829-61592882D5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125">
                <a:extLst>
                  <a:ext uri="{FF2B5EF4-FFF2-40B4-BE49-F238E27FC236}">
                    <a16:creationId xmlns:a16="http://schemas.microsoft.com/office/drawing/2014/main" id="{0397BBAB-8DE8-C34D-93BF-78BBA0802D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92" name="Text Box 126">
              <a:extLst>
                <a:ext uri="{FF2B5EF4-FFF2-40B4-BE49-F238E27FC236}">
                  <a16:creationId xmlns:a16="http://schemas.microsoft.com/office/drawing/2014/main" id="{3CF80CC5-5CA2-3F49-8AE1-D6488278A0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196" name="Group 141">
            <a:extLst>
              <a:ext uri="{FF2B5EF4-FFF2-40B4-BE49-F238E27FC236}">
                <a16:creationId xmlns:a16="http://schemas.microsoft.com/office/drawing/2014/main" id="{43D6CC11-6A15-DA4D-A6B4-3A498BA39B16}"/>
              </a:ext>
            </a:extLst>
          </p:cNvPr>
          <p:cNvGrpSpPr>
            <a:grpSpLocks/>
          </p:cNvGrpSpPr>
          <p:nvPr/>
        </p:nvGrpSpPr>
        <p:grpSpPr bwMode="auto">
          <a:xfrm>
            <a:off x="3166920" y="3221588"/>
            <a:ext cx="146050" cy="385762"/>
            <a:chOff x="1272" y="1762"/>
            <a:chExt cx="92" cy="243"/>
          </a:xfrm>
        </p:grpSpPr>
        <p:sp>
          <p:nvSpPr>
            <p:cNvPr id="197" name="Line 127">
              <a:extLst>
                <a:ext uri="{FF2B5EF4-FFF2-40B4-BE49-F238E27FC236}">
                  <a16:creationId xmlns:a16="http://schemas.microsoft.com/office/drawing/2014/main" id="{CFF4232C-6C8D-CA46-B8DF-55A6B990E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Line 128">
              <a:extLst>
                <a:ext uri="{FF2B5EF4-FFF2-40B4-BE49-F238E27FC236}">
                  <a16:creationId xmlns:a16="http://schemas.microsoft.com/office/drawing/2014/main" id="{0FC90CB0-074D-124C-8085-60D0348EE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9" name="Rectangle 143">
            <a:extLst>
              <a:ext uri="{FF2B5EF4-FFF2-40B4-BE49-F238E27FC236}">
                <a16:creationId xmlns:a16="http://schemas.microsoft.com/office/drawing/2014/main" id="{F8580D94-0394-A442-8CB6-1546E5F04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9776" y="1283045"/>
            <a:ext cx="7742691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IP datagram with IP source A, destination B </a:t>
            </a:r>
          </a:p>
        </p:txBody>
      </p:sp>
      <p:sp>
        <p:nvSpPr>
          <p:cNvPr id="200" name="Rectangle 144">
            <a:extLst>
              <a:ext uri="{FF2B5EF4-FFF2-40B4-BE49-F238E27FC236}">
                <a16:creationId xmlns:a16="http://schemas.microsoft.com/office/drawing/2014/main" id="{093EF9D2-90C4-4246-A4CE-501547C45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 creates link-layer frame containing A-to-B IP datagram</a:t>
            </a:r>
          </a:p>
          <a:p>
            <a:pPr marL="574675" lvl="1" indent="-231775" eaLnBrk="0" fontAlgn="base" hangingPunct="0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 R's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MAC address is frame’s destination</a:t>
            </a:r>
            <a:endParaRPr lang="en-US" sz="3200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01" name="Group 152">
            <a:extLst>
              <a:ext uri="{FF2B5EF4-FFF2-40B4-BE49-F238E27FC236}">
                <a16:creationId xmlns:a16="http://schemas.microsoft.com/office/drawing/2014/main" id="{30393C52-80B1-B34B-82FD-6D6AFC8693EE}"/>
              </a:ext>
            </a:extLst>
          </p:cNvPr>
          <p:cNvGrpSpPr>
            <a:grpSpLocks/>
          </p:cNvGrpSpPr>
          <p:nvPr/>
        </p:nvGrpSpPr>
        <p:grpSpPr bwMode="auto"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02" name="Text Box 135">
              <a:extLst>
                <a:ext uri="{FF2B5EF4-FFF2-40B4-BE49-F238E27FC236}">
                  <a16:creationId xmlns:a16="http://schemas.microsoft.com/office/drawing/2014/main" id="{374D8384-205B-1346-973B-C4A7A0B52B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E6-E9-00-17-BB-4B</a:t>
              </a:r>
            </a:p>
          </p:txBody>
        </p:sp>
        <p:grpSp>
          <p:nvGrpSpPr>
            <p:cNvPr id="203" name="Group 145">
              <a:extLst>
                <a:ext uri="{FF2B5EF4-FFF2-40B4-BE49-F238E27FC236}">
                  <a16:creationId xmlns:a16="http://schemas.microsoft.com/office/drawing/2014/main" id="{324C4549-7D5D-384F-879F-F56865A6A8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08" name="Rectangle 138">
                <a:extLst>
                  <a:ext uri="{FF2B5EF4-FFF2-40B4-BE49-F238E27FC236}">
                    <a16:creationId xmlns:a16="http://schemas.microsoft.com/office/drawing/2014/main" id="{792B456E-98EA-6B4A-876C-B0AFF8E184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Rectangle 132">
                <a:extLst>
                  <a:ext uri="{FF2B5EF4-FFF2-40B4-BE49-F238E27FC236}">
                    <a16:creationId xmlns:a16="http://schemas.microsoft.com/office/drawing/2014/main" id="{1508FFC8-F29B-B547-818C-4E76AD809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0" name="Line 133">
                <a:extLst>
                  <a:ext uri="{FF2B5EF4-FFF2-40B4-BE49-F238E27FC236}">
                    <a16:creationId xmlns:a16="http://schemas.microsoft.com/office/drawing/2014/main" id="{9D7FBAE4-C7D6-034D-9F66-0E702A18B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1" name="Line 134">
                <a:extLst>
                  <a:ext uri="{FF2B5EF4-FFF2-40B4-BE49-F238E27FC236}">
                    <a16:creationId xmlns:a16="http://schemas.microsoft.com/office/drawing/2014/main" id="{9A8B4FC8-4A21-FC48-8F5C-42315337A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2" name="Line 139">
                <a:extLst>
                  <a:ext uri="{FF2B5EF4-FFF2-40B4-BE49-F238E27FC236}">
                    <a16:creationId xmlns:a16="http://schemas.microsoft.com/office/drawing/2014/main" id="{1BD450FA-6D95-6745-8EF4-368B3B851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13" name="Line 140">
                <a:extLst>
                  <a:ext uri="{FF2B5EF4-FFF2-40B4-BE49-F238E27FC236}">
                    <a16:creationId xmlns:a16="http://schemas.microsoft.com/office/drawing/2014/main" id="{0D4EB437-69D7-4C47-A77B-9756687B8B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04" name="Line 146">
              <a:extLst>
                <a:ext uri="{FF2B5EF4-FFF2-40B4-BE49-F238E27FC236}">
                  <a16:creationId xmlns:a16="http://schemas.microsoft.com/office/drawing/2014/main" id="{39B1C57E-A0B3-D648-A52F-CE4868DFC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5" name="Line 147">
              <a:extLst>
                <a:ext uri="{FF2B5EF4-FFF2-40B4-BE49-F238E27FC236}">
                  <a16:creationId xmlns:a16="http://schemas.microsoft.com/office/drawing/2014/main" id="{5B09FD8B-0878-5849-9CD0-9079BE5AB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6" name="Line 148">
              <a:extLst>
                <a:ext uri="{FF2B5EF4-FFF2-40B4-BE49-F238E27FC236}">
                  <a16:creationId xmlns:a16="http://schemas.microsoft.com/office/drawing/2014/main" id="{F9CDF104-5CA2-3D47-B4A6-1BF38DE29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7" name="Line 149">
              <a:extLst>
                <a:ext uri="{FF2B5EF4-FFF2-40B4-BE49-F238E27FC236}">
                  <a16:creationId xmlns:a16="http://schemas.microsoft.com/office/drawing/2014/main" id="{FA91BD8F-96F1-D84D-B88C-4AD05CA4A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D14BB6B3-C0C7-4E9C-BBC3-1711F3394583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5A7C890-5111-4285-ADF8-EC7C96812DF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A8F5FF4B-FC7A-4CB0-83D8-D66F2DA6A308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67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99" grpId="0"/>
      <p:bldP spid="20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E8BE2D-BC96-5B4C-BB01-5A8A7B585BE8}"/>
              </a:ext>
            </a:extLst>
          </p:cNvPr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CFFE62D-54D4-2E4A-9F56-42AF465143DE}"/>
                </a:ext>
              </a:extLst>
            </p:cNvPr>
            <p:cNvCxnSpPr/>
            <p:nvPr/>
          </p:nvCxnSpPr>
          <p:spPr>
            <a:xfrm>
              <a:off x="4293702" y="5340624"/>
              <a:ext cx="323353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 Box 4">
              <a:extLst>
                <a:ext uri="{FF2B5EF4-FFF2-40B4-BE49-F238E27FC236}">
                  <a16:creationId xmlns:a16="http://schemas.microsoft.com/office/drawing/2014/main" id="{2D2C1B49-6D05-3245-A14C-49597506C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R</a:t>
              </a:r>
              <a:endParaRPr lang="en-US" sz="2000" i="0" dirty="0">
                <a:solidFill>
                  <a:srgbClr val="0000A8"/>
                </a:solidFill>
                <a:ea typeface="+mn-ea"/>
                <a:cs typeface="+mn-cs"/>
              </a:endParaRPr>
            </a:p>
          </p:txBody>
        </p:sp>
        <p:sp>
          <p:nvSpPr>
            <p:cNvPr id="92" name="Text Box 21">
              <a:extLst>
                <a:ext uri="{FF2B5EF4-FFF2-40B4-BE49-F238E27FC236}">
                  <a16:creationId xmlns:a16="http://schemas.microsoft.com/office/drawing/2014/main" id="{8E9F58B9-C012-7C42-9622-7098AAF9C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1A-23-F9-CD-06-9B</a:t>
              </a:r>
            </a:p>
          </p:txBody>
        </p:sp>
        <p:sp>
          <p:nvSpPr>
            <p:cNvPr id="93" name="Text Box 22">
              <a:extLst>
                <a:ext uri="{FF2B5EF4-FFF2-40B4-BE49-F238E27FC236}">
                  <a16:creationId xmlns:a16="http://schemas.microsoft.com/office/drawing/2014/main" id="{D3BC78DD-68E2-3F42-A025-894036CA69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222.222.222.220</a:t>
              </a:r>
            </a:p>
          </p:txBody>
        </p:sp>
        <p:grpSp>
          <p:nvGrpSpPr>
            <p:cNvPr id="94" name="Group 23">
              <a:extLst>
                <a:ext uri="{FF2B5EF4-FFF2-40B4-BE49-F238E27FC236}">
                  <a16:creationId xmlns:a16="http://schemas.microsoft.com/office/drawing/2014/main" id="{026701D5-9E9E-EF42-B7AA-972F210D7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146" name="Text Box 24">
                <a:extLst>
                  <a:ext uri="{FF2B5EF4-FFF2-40B4-BE49-F238E27FC236}">
                    <a16:creationId xmlns:a16="http://schemas.microsoft.com/office/drawing/2014/main" id="{D19F6EF2-3DED-734B-B3EA-8B5850BFD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111.111.111.110</a:t>
                </a:r>
              </a:p>
            </p:txBody>
          </p:sp>
          <p:sp>
            <p:nvSpPr>
              <p:cNvPr id="147" name="Text Box 25">
                <a:extLst>
                  <a:ext uri="{FF2B5EF4-FFF2-40B4-BE49-F238E27FC236}">
                    <a16:creationId xmlns:a16="http://schemas.microsoft.com/office/drawing/2014/main" id="{E60F6762-DC3F-2E40-B567-43C8BBD1B1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99" name="Text Box 26">
              <a:extLst>
                <a:ext uri="{FF2B5EF4-FFF2-40B4-BE49-F238E27FC236}">
                  <a16:creationId xmlns:a16="http://schemas.microsoft.com/office/drawing/2014/main" id="{EB7AD1CB-7395-4048-94BA-078B676019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CC-49-DE-D0-AB-7D</a:t>
              </a:r>
            </a:p>
          </p:txBody>
        </p:sp>
        <p:sp>
          <p:nvSpPr>
            <p:cNvPr id="100" name="Text Box 27">
              <a:extLst>
                <a:ext uri="{FF2B5EF4-FFF2-40B4-BE49-F238E27FC236}">
                  <a16:creationId xmlns:a16="http://schemas.microsoft.com/office/drawing/2014/main" id="{883C22D8-5EE5-FD4B-A6BF-961F094C9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111.111.111.112</a:t>
              </a:r>
            </a:p>
          </p:txBody>
        </p:sp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F0A4A6D6-07D6-9540-9E22-87082344B6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111.111.111.111</a:t>
              </a:r>
            </a:p>
          </p:txBody>
        </p:sp>
        <p:sp>
          <p:nvSpPr>
            <p:cNvPr id="102" name="Text Box 33">
              <a:extLst>
                <a:ext uri="{FF2B5EF4-FFF2-40B4-BE49-F238E27FC236}">
                  <a16:creationId xmlns:a16="http://schemas.microsoft.com/office/drawing/2014/main" id="{98DB423A-5D18-F545-A673-502329AD2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74-29-9C-E8-FF-55</a:t>
              </a:r>
            </a:p>
          </p:txBody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B2706607-111C-5245-B2CF-A17D7724F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582" y="4808121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04" name="Line 40">
              <a:extLst>
                <a:ext uri="{FF2B5EF4-FFF2-40B4-BE49-F238E27FC236}">
                  <a16:creationId xmlns:a16="http://schemas.microsoft.com/office/drawing/2014/main" id="{28F869C4-D67B-E043-97EC-60E9EE422E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370" y="4787483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5" name="Line 41">
              <a:extLst>
                <a:ext uri="{FF2B5EF4-FFF2-40B4-BE49-F238E27FC236}">
                  <a16:creationId xmlns:a16="http://schemas.microsoft.com/office/drawing/2014/main" id="{F58EADC2-5F53-3341-BAA6-DBF970DD75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6935" y="5732045"/>
              <a:ext cx="283036" cy="544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7" name="Line 44">
              <a:extLst>
                <a:ext uri="{FF2B5EF4-FFF2-40B4-BE49-F238E27FC236}">
                  <a16:creationId xmlns:a16="http://schemas.microsoft.com/office/drawing/2014/main" id="{9DEB43AB-0452-E74B-A267-354DF376C2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2282" y="5842809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08" name="Line 45">
              <a:extLst>
                <a:ext uri="{FF2B5EF4-FFF2-40B4-BE49-F238E27FC236}">
                  <a16:creationId xmlns:a16="http://schemas.microsoft.com/office/drawing/2014/main" id="{FCE2A6D7-36B2-D94C-B589-354F8509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48645" y="4860508"/>
              <a:ext cx="0" cy="248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09" name="Line 46">
              <a:extLst>
                <a:ext uri="{FF2B5EF4-FFF2-40B4-BE49-F238E27FC236}">
                  <a16:creationId xmlns:a16="http://schemas.microsoft.com/office/drawing/2014/main" id="{34C788DF-A7C4-7C49-A6BA-645F98943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707" y="5427247"/>
              <a:ext cx="0" cy="620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0" name="Line 47">
              <a:extLst>
                <a:ext uri="{FF2B5EF4-FFF2-40B4-BE49-F238E27FC236}">
                  <a16:creationId xmlns:a16="http://schemas.microsoft.com/office/drawing/2014/main" id="{74475E6E-D489-9D41-83DE-586A84785D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07745" y="5417721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11" name="Text Box 58">
              <a:extLst>
                <a:ext uri="{FF2B5EF4-FFF2-40B4-BE49-F238E27FC236}">
                  <a16:creationId xmlns:a16="http://schemas.microsoft.com/office/drawing/2014/main" id="{9ED91BB2-5CD2-AF4D-990D-A02134AFD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A</a:t>
              </a:r>
            </a:p>
          </p:txBody>
        </p:sp>
        <p:grpSp>
          <p:nvGrpSpPr>
            <p:cNvPr id="113" name="Group 63">
              <a:extLst>
                <a:ext uri="{FF2B5EF4-FFF2-40B4-BE49-F238E27FC236}">
                  <a16:creationId xmlns:a16="http://schemas.microsoft.com/office/drawing/2014/main" id="{28E44824-539C-9E48-97D4-38EC5EF1A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144" name="Text Box 64">
                <a:extLst>
                  <a:ext uri="{FF2B5EF4-FFF2-40B4-BE49-F238E27FC236}">
                    <a16:creationId xmlns:a16="http://schemas.microsoft.com/office/drawing/2014/main" id="{6F4DD6C5-5CCC-9A43-8DEF-22B166CC12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222.222.222.222</a:t>
                </a:r>
              </a:p>
            </p:txBody>
          </p:sp>
          <p:sp>
            <p:nvSpPr>
              <p:cNvPr id="145" name="Text Box 65">
                <a:extLst>
                  <a:ext uri="{FF2B5EF4-FFF2-40B4-BE49-F238E27FC236}">
                    <a16:creationId xmlns:a16="http://schemas.microsoft.com/office/drawing/2014/main" id="{6E33AF33-87FC-744F-A61A-A574F7048B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i="0" dirty="0">
                    <a:latin typeface="+mn-lt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114" name="Line 67">
              <a:extLst>
                <a:ext uri="{FF2B5EF4-FFF2-40B4-BE49-F238E27FC236}">
                  <a16:creationId xmlns:a16="http://schemas.microsoft.com/office/drawing/2014/main" id="{351E9598-D6EF-0941-9E90-3FFDA09398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15932" y="4787483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6" name="Text Box 71">
              <a:extLst>
                <a:ext uri="{FF2B5EF4-FFF2-40B4-BE49-F238E27FC236}">
                  <a16:creationId xmlns:a16="http://schemas.microsoft.com/office/drawing/2014/main" id="{A2452177-E551-CB48-A13E-9F30A8D87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222.222.222.221</a:t>
              </a:r>
            </a:p>
          </p:txBody>
        </p:sp>
        <p:sp>
          <p:nvSpPr>
            <p:cNvPr id="117" name="Text Box 72">
              <a:extLst>
                <a:ext uri="{FF2B5EF4-FFF2-40B4-BE49-F238E27FC236}">
                  <a16:creationId xmlns:a16="http://schemas.microsoft.com/office/drawing/2014/main" id="{70A29F2B-254D-C242-BED3-63C6A2000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88-B2-2F-54-1A-0F</a:t>
              </a:r>
            </a:p>
          </p:txBody>
        </p:sp>
        <p:sp>
          <p:nvSpPr>
            <p:cNvPr id="118" name="Line 73">
              <a:extLst>
                <a:ext uri="{FF2B5EF4-FFF2-40B4-BE49-F238E27FC236}">
                  <a16:creationId xmlns:a16="http://schemas.microsoft.com/office/drawing/2014/main" id="{EA6BFE92-6101-754D-A5A8-900E35C4E7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156672" y="5684421"/>
              <a:ext cx="267105" cy="2009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2000" dirty="0">
                <a:cs typeface="+mn-cs"/>
              </a:endParaRPr>
            </a:p>
          </p:txBody>
        </p:sp>
        <p:sp>
          <p:nvSpPr>
            <p:cNvPr id="120" name="Freeform 75">
              <a:extLst>
                <a:ext uri="{FF2B5EF4-FFF2-40B4-BE49-F238E27FC236}">
                  <a16:creationId xmlns:a16="http://schemas.microsoft.com/office/drawing/2014/main" id="{68E66362-A921-0844-BAA8-FB5279AD1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157" y="4811296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 w="9525" cap="flat" cmpd="sng">
              <a:noFill/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1" name="Text Box 76">
              <a:extLst>
                <a:ext uri="{FF2B5EF4-FFF2-40B4-BE49-F238E27FC236}">
                  <a16:creationId xmlns:a16="http://schemas.microsoft.com/office/drawing/2014/main" id="{DA57B50B-B7E5-2942-B45A-3152B69854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i="0" dirty="0">
                  <a:solidFill>
                    <a:srgbClr val="0000A8"/>
                  </a:solidFill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76A447-7E01-C147-9C89-C1C4C935DA7A}"/>
                </a:ext>
              </a:extLst>
            </p:cNvPr>
            <p:cNvGrpSpPr/>
            <p:nvPr/>
          </p:nvGrpSpPr>
          <p:grpSpPr>
            <a:xfrm>
              <a:off x="5001868" y="5038254"/>
              <a:ext cx="1310631" cy="501151"/>
              <a:chOff x="4909105" y="5767126"/>
              <a:chExt cx="1310631" cy="501151"/>
            </a:xfrm>
          </p:grpSpPr>
          <p:sp>
            <p:nvSpPr>
              <p:cNvPr id="167" name="Rectangle 37">
                <a:extLst>
                  <a:ext uri="{FF2B5EF4-FFF2-40B4-BE49-F238E27FC236}">
                    <a16:creationId xmlns:a16="http://schemas.microsoft.com/office/drawing/2014/main" id="{89D0886F-F835-2044-AB8F-F49ACC0B58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sp>
            <p:nvSpPr>
              <p:cNvPr id="168" name="Rectangle 37">
                <a:extLst>
                  <a:ext uri="{FF2B5EF4-FFF2-40B4-BE49-F238E27FC236}">
                    <a16:creationId xmlns:a16="http://schemas.microsoft.com/office/drawing/2014/main" id="{C75323AD-DC39-4543-A0CC-4375A7BCF3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 rotWithShape="1"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</a:gsLst>
                <a:lin ang="0" scaled="1"/>
              </a:gradFill>
              <a:ln w="9525">
                <a:solidFill>
                  <a:srgbClr val="008000">
                    <a:alpha val="15000"/>
                  </a:srgb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DD0BCD9-05EB-F249-AEA1-A9CCFBC80BB8}"/>
                  </a:ext>
                </a:extLst>
              </p:cNvPr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F5326B06-29FF-A544-BF80-2A0622229582}"/>
                    </a:ext>
                  </a:extLst>
                </p:cNvPr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avLst/>
                  <a:gdLst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17076"/>
                    <a:gd name="connsiteX1" fmla="*/ 8187558 w 8187558"/>
                    <a:gd name="connsiteY1" fmla="*/ 1271752 h 2617076"/>
                    <a:gd name="connsiteX2" fmla="*/ 4025462 w 8187558"/>
                    <a:gd name="connsiteY2" fmla="*/ 2617076 h 2617076"/>
                    <a:gd name="connsiteX3" fmla="*/ 0 w 8187558"/>
                    <a:gd name="connsiteY3" fmla="*/ 1229711 h 2617076"/>
                    <a:gd name="connsiteX4" fmla="*/ 31531 w 8187558"/>
                    <a:gd name="connsiteY4" fmla="*/ 147145 h 2617076"/>
                    <a:gd name="connsiteX5" fmla="*/ 4046482 w 8187558"/>
                    <a:gd name="connsiteY5" fmla="*/ 1576552 h 2617076"/>
                    <a:gd name="connsiteX6" fmla="*/ 8187558 w 8187558"/>
                    <a:gd name="connsiteY6" fmla="*/ 0 h 2617076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46482 w 8187558"/>
                    <a:gd name="connsiteY5" fmla="*/ 157655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88524 w 8187558"/>
                    <a:gd name="connsiteY5" fmla="*/ 1597573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87558 w 8187558"/>
                    <a:gd name="connsiteY0" fmla="*/ 0 h 2638097"/>
                    <a:gd name="connsiteX1" fmla="*/ 8187558 w 8187558"/>
                    <a:gd name="connsiteY1" fmla="*/ 1271752 h 2638097"/>
                    <a:gd name="connsiteX2" fmla="*/ 4099035 w 8187558"/>
                    <a:gd name="connsiteY2" fmla="*/ 2638097 h 2638097"/>
                    <a:gd name="connsiteX3" fmla="*/ 0 w 8187558"/>
                    <a:gd name="connsiteY3" fmla="*/ 1229711 h 2638097"/>
                    <a:gd name="connsiteX4" fmla="*/ 31531 w 8187558"/>
                    <a:gd name="connsiteY4" fmla="*/ 147145 h 2638097"/>
                    <a:gd name="connsiteX5" fmla="*/ 4099035 w 8187558"/>
                    <a:gd name="connsiteY5" fmla="*/ 1566042 h 2638097"/>
                    <a:gd name="connsiteX6" fmla="*/ 8187558 w 8187558"/>
                    <a:gd name="connsiteY6" fmla="*/ 0 h 2638097"/>
                    <a:gd name="connsiteX0" fmla="*/ 8176538 w 8176538"/>
                    <a:gd name="connsiteY0" fmla="*/ 0 h 2638097"/>
                    <a:gd name="connsiteX1" fmla="*/ 8176538 w 8176538"/>
                    <a:gd name="connsiteY1" fmla="*/ 1271752 h 2638097"/>
                    <a:gd name="connsiteX2" fmla="*/ 4088015 w 8176538"/>
                    <a:gd name="connsiteY2" fmla="*/ 2638097 h 2638097"/>
                    <a:gd name="connsiteX3" fmla="*/ 0 w 8176538"/>
                    <a:gd name="connsiteY3" fmla="*/ 1269888 h 2638097"/>
                    <a:gd name="connsiteX4" fmla="*/ 20511 w 8176538"/>
                    <a:gd name="connsiteY4" fmla="*/ 147145 h 2638097"/>
                    <a:gd name="connsiteX5" fmla="*/ 4088015 w 8176538"/>
                    <a:gd name="connsiteY5" fmla="*/ 1566042 h 2638097"/>
                    <a:gd name="connsiteX6" fmla="*/ 8176538 w 8176538"/>
                    <a:gd name="connsiteY6" fmla="*/ 0 h 2638097"/>
                    <a:gd name="connsiteX0" fmla="*/ 8176538 w 8176538"/>
                    <a:gd name="connsiteY0" fmla="*/ 0 h 2772020"/>
                    <a:gd name="connsiteX1" fmla="*/ 8176538 w 8176538"/>
                    <a:gd name="connsiteY1" fmla="*/ 1271752 h 2772020"/>
                    <a:gd name="connsiteX2" fmla="*/ 4099034 w 8176538"/>
                    <a:gd name="connsiteY2" fmla="*/ 2772020 h 2772020"/>
                    <a:gd name="connsiteX3" fmla="*/ 0 w 8176538"/>
                    <a:gd name="connsiteY3" fmla="*/ 1269888 h 2772020"/>
                    <a:gd name="connsiteX4" fmla="*/ 20511 w 8176538"/>
                    <a:gd name="connsiteY4" fmla="*/ 147145 h 2772020"/>
                    <a:gd name="connsiteX5" fmla="*/ 4088015 w 8176538"/>
                    <a:gd name="connsiteY5" fmla="*/ 1566042 h 2772020"/>
                    <a:gd name="connsiteX6" fmla="*/ 8176538 w 8176538"/>
                    <a:gd name="connsiteY6" fmla="*/ 0 h 2772020"/>
                    <a:gd name="connsiteX0" fmla="*/ 8176538 w 8176538"/>
                    <a:gd name="connsiteY0" fmla="*/ 0 h 2772339"/>
                    <a:gd name="connsiteX1" fmla="*/ 8176538 w 8176538"/>
                    <a:gd name="connsiteY1" fmla="*/ 1378890 h 2772339"/>
                    <a:gd name="connsiteX2" fmla="*/ 4099034 w 8176538"/>
                    <a:gd name="connsiteY2" fmla="*/ 2772020 h 2772339"/>
                    <a:gd name="connsiteX3" fmla="*/ 0 w 8176538"/>
                    <a:gd name="connsiteY3" fmla="*/ 1269888 h 2772339"/>
                    <a:gd name="connsiteX4" fmla="*/ 20511 w 8176538"/>
                    <a:gd name="connsiteY4" fmla="*/ 147145 h 2772339"/>
                    <a:gd name="connsiteX5" fmla="*/ 4088015 w 8176538"/>
                    <a:gd name="connsiteY5" fmla="*/ 1566042 h 2772339"/>
                    <a:gd name="connsiteX6" fmla="*/ 8176538 w 8176538"/>
                    <a:gd name="connsiteY6" fmla="*/ 0 h 2772339"/>
                    <a:gd name="connsiteX0" fmla="*/ 8176538 w 8176538"/>
                    <a:gd name="connsiteY0" fmla="*/ 0 h 2825888"/>
                    <a:gd name="connsiteX1" fmla="*/ 8176538 w 8176538"/>
                    <a:gd name="connsiteY1" fmla="*/ 1378890 h 2825888"/>
                    <a:gd name="connsiteX2" fmla="*/ 4099034 w 8176538"/>
                    <a:gd name="connsiteY2" fmla="*/ 2825590 h 2825888"/>
                    <a:gd name="connsiteX3" fmla="*/ 0 w 8176538"/>
                    <a:gd name="connsiteY3" fmla="*/ 1269888 h 2825888"/>
                    <a:gd name="connsiteX4" fmla="*/ 20511 w 8176538"/>
                    <a:gd name="connsiteY4" fmla="*/ 147145 h 2825888"/>
                    <a:gd name="connsiteX5" fmla="*/ 4088015 w 8176538"/>
                    <a:gd name="connsiteY5" fmla="*/ 1566042 h 2825888"/>
                    <a:gd name="connsiteX6" fmla="*/ 8176538 w 8176538"/>
                    <a:gd name="connsiteY6" fmla="*/ 0 h 2825888"/>
                    <a:gd name="connsiteX0" fmla="*/ 8165518 w 8165518"/>
                    <a:gd name="connsiteY0" fmla="*/ 0 h 2825606"/>
                    <a:gd name="connsiteX1" fmla="*/ 8165518 w 8165518"/>
                    <a:gd name="connsiteY1" fmla="*/ 1378890 h 2825606"/>
                    <a:gd name="connsiteX2" fmla="*/ 4088014 w 8165518"/>
                    <a:gd name="connsiteY2" fmla="*/ 2825590 h 2825606"/>
                    <a:gd name="connsiteX3" fmla="*/ 0 w 8165518"/>
                    <a:gd name="connsiteY3" fmla="*/ 1403811 h 2825606"/>
                    <a:gd name="connsiteX4" fmla="*/ 9491 w 8165518"/>
                    <a:gd name="connsiteY4" fmla="*/ 147145 h 2825606"/>
                    <a:gd name="connsiteX5" fmla="*/ 4076995 w 8165518"/>
                    <a:gd name="connsiteY5" fmla="*/ 1566042 h 2825606"/>
                    <a:gd name="connsiteX6" fmla="*/ 8165518 w 8165518"/>
                    <a:gd name="connsiteY6" fmla="*/ 0 h 2825606"/>
                    <a:gd name="connsiteX0" fmla="*/ 8165518 w 8165518"/>
                    <a:gd name="connsiteY0" fmla="*/ 0 h 2879174"/>
                    <a:gd name="connsiteX1" fmla="*/ 8165518 w 8165518"/>
                    <a:gd name="connsiteY1" fmla="*/ 1378890 h 2879174"/>
                    <a:gd name="connsiteX2" fmla="*/ 4132092 w 8165518"/>
                    <a:gd name="connsiteY2" fmla="*/ 2879159 h 2879174"/>
                    <a:gd name="connsiteX3" fmla="*/ 0 w 8165518"/>
                    <a:gd name="connsiteY3" fmla="*/ 1403811 h 2879174"/>
                    <a:gd name="connsiteX4" fmla="*/ 9491 w 8165518"/>
                    <a:gd name="connsiteY4" fmla="*/ 147145 h 2879174"/>
                    <a:gd name="connsiteX5" fmla="*/ 4076995 w 8165518"/>
                    <a:gd name="connsiteY5" fmla="*/ 1566042 h 2879174"/>
                    <a:gd name="connsiteX6" fmla="*/ 8165518 w 8165518"/>
                    <a:gd name="connsiteY6" fmla="*/ 0 h 2879174"/>
                    <a:gd name="connsiteX0" fmla="*/ 8165518 w 8176537"/>
                    <a:gd name="connsiteY0" fmla="*/ 0 h 2879410"/>
                    <a:gd name="connsiteX1" fmla="*/ 8176537 w 8176537"/>
                    <a:gd name="connsiteY1" fmla="*/ 1499420 h 2879410"/>
                    <a:gd name="connsiteX2" fmla="*/ 4132092 w 8176537"/>
                    <a:gd name="connsiteY2" fmla="*/ 2879159 h 2879410"/>
                    <a:gd name="connsiteX3" fmla="*/ 0 w 8176537"/>
                    <a:gd name="connsiteY3" fmla="*/ 1403811 h 2879410"/>
                    <a:gd name="connsiteX4" fmla="*/ 9491 w 8176537"/>
                    <a:gd name="connsiteY4" fmla="*/ 147145 h 2879410"/>
                    <a:gd name="connsiteX5" fmla="*/ 4076995 w 8176537"/>
                    <a:gd name="connsiteY5" fmla="*/ 1566042 h 2879410"/>
                    <a:gd name="connsiteX6" fmla="*/ 8165518 w 8176537"/>
                    <a:gd name="connsiteY6" fmla="*/ 0 h 2879410"/>
                    <a:gd name="connsiteX0" fmla="*/ 8165518 w 8176537"/>
                    <a:gd name="connsiteY0" fmla="*/ 0 h 2879262"/>
                    <a:gd name="connsiteX1" fmla="*/ 8176537 w 8176537"/>
                    <a:gd name="connsiteY1" fmla="*/ 1499420 h 2879262"/>
                    <a:gd name="connsiteX2" fmla="*/ 4132092 w 8176537"/>
                    <a:gd name="connsiteY2" fmla="*/ 2879159 h 2879262"/>
                    <a:gd name="connsiteX3" fmla="*/ 0 w 8176537"/>
                    <a:gd name="connsiteY3" fmla="*/ 1403811 h 2879262"/>
                    <a:gd name="connsiteX4" fmla="*/ 9491 w 8176537"/>
                    <a:gd name="connsiteY4" fmla="*/ 147145 h 2879262"/>
                    <a:gd name="connsiteX5" fmla="*/ 4076995 w 8176537"/>
                    <a:gd name="connsiteY5" fmla="*/ 1566042 h 2879262"/>
                    <a:gd name="connsiteX6" fmla="*/ 8165518 w 8176537"/>
                    <a:gd name="connsiteY6" fmla="*/ 0 h 2879262"/>
                    <a:gd name="connsiteX0" fmla="*/ 8165518 w 8176537"/>
                    <a:gd name="connsiteY0" fmla="*/ 0 h 2879163"/>
                    <a:gd name="connsiteX1" fmla="*/ 8176537 w 8176537"/>
                    <a:gd name="connsiteY1" fmla="*/ 1499420 h 2879163"/>
                    <a:gd name="connsiteX2" fmla="*/ 4132092 w 8176537"/>
                    <a:gd name="connsiteY2" fmla="*/ 2879159 h 2879163"/>
                    <a:gd name="connsiteX3" fmla="*/ 0 w 8176537"/>
                    <a:gd name="connsiteY3" fmla="*/ 1510948 h 2879163"/>
                    <a:gd name="connsiteX4" fmla="*/ 9491 w 8176537"/>
                    <a:gd name="connsiteY4" fmla="*/ 147145 h 2879163"/>
                    <a:gd name="connsiteX5" fmla="*/ 4076995 w 8176537"/>
                    <a:gd name="connsiteY5" fmla="*/ 1566042 h 2879163"/>
                    <a:gd name="connsiteX6" fmla="*/ 8165518 w 8176537"/>
                    <a:gd name="connsiteY6" fmla="*/ 0 h 2879163"/>
                    <a:gd name="connsiteX0" fmla="*/ 8165518 w 8198577"/>
                    <a:gd name="connsiteY0" fmla="*/ 0 h 2879451"/>
                    <a:gd name="connsiteX1" fmla="*/ 8198577 w 8198577"/>
                    <a:gd name="connsiteY1" fmla="*/ 1606558 h 2879451"/>
                    <a:gd name="connsiteX2" fmla="*/ 4132092 w 8198577"/>
                    <a:gd name="connsiteY2" fmla="*/ 2879159 h 2879451"/>
                    <a:gd name="connsiteX3" fmla="*/ 0 w 8198577"/>
                    <a:gd name="connsiteY3" fmla="*/ 1510948 h 2879451"/>
                    <a:gd name="connsiteX4" fmla="*/ 9491 w 8198577"/>
                    <a:gd name="connsiteY4" fmla="*/ 147145 h 2879451"/>
                    <a:gd name="connsiteX5" fmla="*/ 4076995 w 8198577"/>
                    <a:gd name="connsiteY5" fmla="*/ 1566042 h 2879451"/>
                    <a:gd name="connsiteX6" fmla="*/ 8165518 w 8198577"/>
                    <a:gd name="connsiteY6" fmla="*/ 0 h 2879451"/>
                    <a:gd name="connsiteX0" fmla="*/ 8165518 w 8165518"/>
                    <a:gd name="connsiteY0" fmla="*/ 0 h 2880066"/>
                    <a:gd name="connsiteX1" fmla="*/ 8165518 w 8165518"/>
                    <a:gd name="connsiteY1" fmla="*/ 1673520 h 2880066"/>
                    <a:gd name="connsiteX2" fmla="*/ 4132092 w 8165518"/>
                    <a:gd name="connsiteY2" fmla="*/ 2879159 h 2880066"/>
                    <a:gd name="connsiteX3" fmla="*/ 0 w 8165518"/>
                    <a:gd name="connsiteY3" fmla="*/ 1510948 h 2880066"/>
                    <a:gd name="connsiteX4" fmla="*/ 9491 w 8165518"/>
                    <a:gd name="connsiteY4" fmla="*/ 147145 h 2880066"/>
                    <a:gd name="connsiteX5" fmla="*/ 4076995 w 8165518"/>
                    <a:gd name="connsiteY5" fmla="*/ 1566042 h 2880066"/>
                    <a:gd name="connsiteX6" fmla="*/ 8165518 w 8165518"/>
                    <a:gd name="connsiteY6" fmla="*/ 0 h 2880066"/>
                    <a:gd name="connsiteX0" fmla="*/ 8156794 w 8156794"/>
                    <a:gd name="connsiteY0" fmla="*/ 0 h 2879270"/>
                    <a:gd name="connsiteX1" fmla="*/ 8156794 w 8156794"/>
                    <a:gd name="connsiteY1" fmla="*/ 1673520 h 2879270"/>
                    <a:gd name="connsiteX2" fmla="*/ 4123368 w 8156794"/>
                    <a:gd name="connsiteY2" fmla="*/ 2879159 h 2879270"/>
                    <a:gd name="connsiteX3" fmla="*/ 2295 w 8156794"/>
                    <a:gd name="connsiteY3" fmla="*/ 1618086 h 2879270"/>
                    <a:gd name="connsiteX4" fmla="*/ 767 w 8156794"/>
                    <a:gd name="connsiteY4" fmla="*/ 147145 h 2879270"/>
                    <a:gd name="connsiteX5" fmla="*/ 4068271 w 8156794"/>
                    <a:gd name="connsiteY5" fmla="*/ 1566042 h 2879270"/>
                    <a:gd name="connsiteX6" fmla="*/ 8156794 w 8156794"/>
                    <a:gd name="connsiteY6" fmla="*/ 0 h 287927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00"/>
                    <a:gd name="connsiteX1" fmla="*/ 8156794 w 8156794"/>
                    <a:gd name="connsiteY1" fmla="*/ 1673520 h 2973000"/>
                    <a:gd name="connsiteX2" fmla="*/ 4134388 w 8156794"/>
                    <a:gd name="connsiteY2" fmla="*/ 2972904 h 2973000"/>
                    <a:gd name="connsiteX3" fmla="*/ 2295 w 8156794"/>
                    <a:gd name="connsiteY3" fmla="*/ 1618086 h 2973000"/>
                    <a:gd name="connsiteX4" fmla="*/ 767 w 8156794"/>
                    <a:gd name="connsiteY4" fmla="*/ 147145 h 2973000"/>
                    <a:gd name="connsiteX5" fmla="*/ 4068271 w 8156794"/>
                    <a:gd name="connsiteY5" fmla="*/ 1566042 h 2973000"/>
                    <a:gd name="connsiteX6" fmla="*/ 8156794 w 8156794"/>
                    <a:gd name="connsiteY6" fmla="*/ 0 h 2973000"/>
                    <a:gd name="connsiteX0" fmla="*/ 8156794 w 8156794"/>
                    <a:gd name="connsiteY0" fmla="*/ 0 h 2973020"/>
                    <a:gd name="connsiteX1" fmla="*/ 8156794 w 8156794"/>
                    <a:gd name="connsiteY1" fmla="*/ 1673520 h 2973020"/>
                    <a:gd name="connsiteX2" fmla="*/ 4134388 w 8156794"/>
                    <a:gd name="connsiteY2" fmla="*/ 2972904 h 2973020"/>
                    <a:gd name="connsiteX3" fmla="*/ 2295 w 8156794"/>
                    <a:gd name="connsiteY3" fmla="*/ 1618086 h 2973020"/>
                    <a:gd name="connsiteX4" fmla="*/ 767 w 8156794"/>
                    <a:gd name="connsiteY4" fmla="*/ 147145 h 2973020"/>
                    <a:gd name="connsiteX5" fmla="*/ 4068271 w 8156794"/>
                    <a:gd name="connsiteY5" fmla="*/ 1566042 h 2973020"/>
                    <a:gd name="connsiteX6" fmla="*/ 8156794 w 8156794"/>
                    <a:gd name="connsiteY6" fmla="*/ 0 h 2973020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021"/>
                    <a:gd name="connsiteX1" fmla="*/ 8156794 w 8156794"/>
                    <a:gd name="connsiteY1" fmla="*/ 1673520 h 2973021"/>
                    <a:gd name="connsiteX2" fmla="*/ 4134388 w 8156794"/>
                    <a:gd name="connsiteY2" fmla="*/ 2972904 h 2973021"/>
                    <a:gd name="connsiteX3" fmla="*/ 2295 w 8156794"/>
                    <a:gd name="connsiteY3" fmla="*/ 1618086 h 2973021"/>
                    <a:gd name="connsiteX4" fmla="*/ 767 w 8156794"/>
                    <a:gd name="connsiteY4" fmla="*/ 147145 h 2973021"/>
                    <a:gd name="connsiteX5" fmla="*/ 4068271 w 8156794"/>
                    <a:gd name="connsiteY5" fmla="*/ 1566042 h 2973021"/>
                    <a:gd name="connsiteX6" fmla="*/ 8156794 w 8156794"/>
                    <a:gd name="connsiteY6" fmla="*/ 0 h 2973021"/>
                    <a:gd name="connsiteX0" fmla="*/ 8156794 w 8156794"/>
                    <a:gd name="connsiteY0" fmla="*/ 0 h 2973141"/>
                    <a:gd name="connsiteX1" fmla="*/ 8156794 w 8156794"/>
                    <a:gd name="connsiteY1" fmla="*/ 1673520 h 2973141"/>
                    <a:gd name="connsiteX2" fmla="*/ 4134388 w 8156794"/>
                    <a:gd name="connsiteY2" fmla="*/ 2972904 h 2973141"/>
                    <a:gd name="connsiteX3" fmla="*/ 2295 w 8156794"/>
                    <a:gd name="connsiteY3" fmla="*/ 1618086 h 2973141"/>
                    <a:gd name="connsiteX4" fmla="*/ 767 w 8156794"/>
                    <a:gd name="connsiteY4" fmla="*/ 147145 h 2973141"/>
                    <a:gd name="connsiteX5" fmla="*/ 4068271 w 8156794"/>
                    <a:gd name="connsiteY5" fmla="*/ 1566042 h 2973141"/>
                    <a:gd name="connsiteX6" fmla="*/ 8156794 w 8156794"/>
                    <a:gd name="connsiteY6" fmla="*/ 0 h 2973141"/>
                    <a:gd name="connsiteX0" fmla="*/ 8156794 w 8156794"/>
                    <a:gd name="connsiteY0" fmla="*/ 0 h 3066827"/>
                    <a:gd name="connsiteX1" fmla="*/ 8156794 w 8156794"/>
                    <a:gd name="connsiteY1" fmla="*/ 1673520 h 3066827"/>
                    <a:gd name="connsiteX2" fmla="*/ 4123353 w 8156794"/>
                    <a:gd name="connsiteY2" fmla="*/ 3066650 h 3066827"/>
                    <a:gd name="connsiteX3" fmla="*/ 2295 w 8156794"/>
                    <a:gd name="connsiteY3" fmla="*/ 1618086 h 3066827"/>
                    <a:gd name="connsiteX4" fmla="*/ 767 w 8156794"/>
                    <a:gd name="connsiteY4" fmla="*/ 147145 h 3066827"/>
                    <a:gd name="connsiteX5" fmla="*/ 4068271 w 8156794"/>
                    <a:gd name="connsiteY5" fmla="*/ 1566042 h 3066827"/>
                    <a:gd name="connsiteX6" fmla="*/ 8156794 w 8156794"/>
                    <a:gd name="connsiteY6" fmla="*/ 0 h 3066827"/>
                    <a:gd name="connsiteX0" fmla="*/ 8123689 w 8156794"/>
                    <a:gd name="connsiteY0" fmla="*/ 0 h 2999866"/>
                    <a:gd name="connsiteX1" fmla="*/ 8156794 w 8156794"/>
                    <a:gd name="connsiteY1" fmla="*/ 1606559 h 2999866"/>
                    <a:gd name="connsiteX2" fmla="*/ 4123353 w 8156794"/>
                    <a:gd name="connsiteY2" fmla="*/ 2999689 h 2999866"/>
                    <a:gd name="connsiteX3" fmla="*/ 2295 w 8156794"/>
                    <a:gd name="connsiteY3" fmla="*/ 1551125 h 2999866"/>
                    <a:gd name="connsiteX4" fmla="*/ 767 w 8156794"/>
                    <a:gd name="connsiteY4" fmla="*/ 80184 h 2999866"/>
                    <a:gd name="connsiteX5" fmla="*/ 4068271 w 8156794"/>
                    <a:gd name="connsiteY5" fmla="*/ 1499081 h 2999866"/>
                    <a:gd name="connsiteX6" fmla="*/ 8123689 w 8156794"/>
                    <a:gd name="connsiteY6" fmla="*/ 0 h 2999866"/>
                    <a:gd name="connsiteX0" fmla="*/ 8167828 w 8167828"/>
                    <a:gd name="connsiteY0" fmla="*/ 0 h 3026651"/>
                    <a:gd name="connsiteX1" fmla="*/ 8156794 w 8167828"/>
                    <a:gd name="connsiteY1" fmla="*/ 1633344 h 3026651"/>
                    <a:gd name="connsiteX2" fmla="*/ 4123353 w 8167828"/>
                    <a:gd name="connsiteY2" fmla="*/ 3026474 h 3026651"/>
                    <a:gd name="connsiteX3" fmla="*/ 2295 w 8167828"/>
                    <a:gd name="connsiteY3" fmla="*/ 1577910 h 3026651"/>
                    <a:gd name="connsiteX4" fmla="*/ 767 w 8167828"/>
                    <a:gd name="connsiteY4" fmla="*/ 106969 h 3026651"/>
                    <a:gd name="connsiteX5" fmla="*/ 4068271 w 8167828"/>
                    <a:gd name="connsiteY5" fmla="*/ 1525866 h 3026651"/>
                    <a:gd name="connsiteX6" fmla="*/ 8167828 w 8167828"/>
                    <a:gd name="connsiteY6" fmla="*/ 0 h 3026651"/>
                    <a:gd name="connsiteX0" fmla="*/ 8167828 w 8167828"/>
                    <a:gd name="connsiteY0" fmla="*/ 0 h 3027228"/>
                    <a:gd name="connsiteX1" fmla="*/ 8145760 w 8167828"/>
                    <a:gd name="connsiteY1" fmla="*/ 1686913 h 3027228"/>
                    <a:gd name="connsiteX2" fmla="*/ 4123353 w 8167828"/>
                    <a:gd name="connsiteY2" fmla="*/ 3026474 h 3027228"/>
                    <a:gd name="connsiteX3" fmla="*/ 2295 w 8167828"/>
                    <a:gd name="connsiteY3" fmla="*/ 1577910 h 3027228"/>
                    <a:gd name="connsiteX4" fmla="*/ 767 w 8167828"/>
                    <a:gd name="connsiteY4" fmla="*/ 106969 h 3027228"/>
                    <a:gd name="connsiteX5" fmla="*/ 4068271 w 8167828"/>
                    <a:gd name="connsiteY5" fmla="*/ 1525866 h 3027228"/>
                    <a:gd name="connsiteX6" fmla="*/ 8167828 w 8167828"/>
                    <a:gd name="connsiteY6" fmla="*/ 0 h 3027228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56794 w 8156794"/>
                    <a:gd name="connsiteY0" fmla="*/ 0 h 2933483"/>
                    <a:gd name="connsiteX1" fmla="*/ 8145760 w 8156794"/>
                    <a:gd name="connsiteY1" fmla="*/ 1593168 h 2933483"/>
                    <a:gd name="connsiteX2" fmla="*/ 4123353 w 8156794"/>
                    <a:gd name="connsiteY2" fmla="*/ 2932729 h 2933483"/>
                    <a:gd name="connsiteX3" fmla="*/ 2295 w 8156794"/>
                    <a:gd name="connsiteY3" fmla="*/ 1484165 h 2933483"/>
                    <a:gd name="connsiteX4" fmla="*/ 767 w 8156794"/>
                    <a:gd name="connsiteY4" fmla="*/ 13224 h 2933483"/>
                    <a:gd name="connsiteX5" fmla="*/ 4068271 w 8156794"/>
                    <a:gd name="connsiteY5" fmla="*/ 1432121 h 2933483"/>
                    <a:gd name="connsiteX6" fmla="*/ 8156794 w 8156794"/>
                    <a:gd name="connsiteY6" fmla="*/ 0 h 2933483"/>
                    <a:gd name="connsiteX0" fmla="*/ 8123689 w 8145760"/>
                    <a:gd name="connsiteY0" fmla="*/ 13560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9 w 8145760"/>
                    <a:gd name="connsiteY6" fmla="*/ 13560 h 2920259"/>
                    <a:gd name="connsiteX0" fmla="*/ 8178863 w 8178863"/>
                    <a:gd name="connsiteY0" fmla="*/ 26952 h 2920259"/>
                    <a:gd name="connsiteX1" fmla="*/ 8145760 w 8178863"/>
                    <a:gd name="connsiteY1" fmla="*/ 1579944 h 2920259"/>
                    <a:gd name="connsiteX2" fmla="*/ 4123353 w 8178863"/>
                    <a:gd name="connsiteY2" fmla="*/ 2919505 h 2920259"/>
                    <a:gd name="connsiteX3" fmla="*/ 2295 w 8178863"/>
                    <a:gd name="connsiteY3" fmla="*/ 1470941 h 2920259"/>
                    <a:gd name="connsiteX4" fmla="*/ 767 w 8178863"/>
                    <a:gd name="connsiteY4" fmla="*/ 0 h 2920259"/>
                    <a:gd name="connsiteX5" fmla="*/ 4068271 w 8178863"/>
                    <a:gd name="connsiteY5" fmla="*/ 1418897 h 2920259"/>
                    <a:gd name="connsiteX6" fmla="*/ 8178863 w 8178863"/>
                    <a:gd name="connsiteY6" fmla="*/ 26952 h 2920259"/>
                    <a:gd name="connsiteX0" fmla="*/ 8167827 w 8167827"/>
                    <a:gd name="connsiteY0" fmla="*/ 40343 h 2920259"/>
                    <a:gd name="connsiteX1" fmla="*/ 8145760 w 8167827"/>
                    <a:gd name="connsiteY1" fmla="*/ 1579944 h 2920259"/>
                    <a:gd name="connsiteX2" fmla="*/ 4123353 w 8167827"/>
                    <a:gd name="connsiteY2" fmla="*/ 2919505 h 2920259"/>
                    <a:gd name="connsiteX3" fmla="*/ 2295 w 8167827"/>
                    <a:gd name="connsiteY3" fmla="*/ 1470941 h 2920259"/>
                    <a:gd name="connsiteX4" fmla="*/ 767 w 8167827"/>
                    <a:gd name="connsiteY4" fmla="*/ 0 h 2920259"/>
                    <a:gd name="connsiteX5" fmla="*/ 4068271 w 8167827"/>
                    <a:gd name="connsiteY5" fmla="*/ 1418897 h 2920259"/>
                    <a:gd name="connsiteX6" fmla="*/ 8167827 w 8167827"/>
                    <a:gd name="connsiteY6" fmla="*/ 40343 h 2920259"/>
                    <a:gd name="connsiteX0" fmla="*/ 8123687 w 8145760"/>
                    <a:gd name="connsiteY0" fmla="*/ 53735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23687 w 8145760"/>
                    <a:gd name="connsiteY6" fmla="*/ 53735 h 2920259"/>
                    <a:gd name="connsiteX0" fmla="*/ 8161918 w 8161918"/>
                    <a:gd name="connsiteY0" fmla="*/ 0 h 2943855"/>
                    <a:gd name="connsiteX1" fmla="*/ 8145760 w 8161918"/>
                    <a:gd name="connsiteY1" fmla="*/ 1603540 h 2943855"/>
                    <a:gd name="connsiteX2" fmla="*/ 4123353 w 8161918"/>
                    <a:gd name="connsiteY2" fmla="*/ 2943101 h 2943855"/>
                    <a:gd name="connsiteX3" fmla="*/ 2295 w 8161918"/>
                    <a:gd name="connsiteY3" fmla="*/ 1494537 h 2943855"/>
                    <a:gd name="connsiteX4" fmla="*/ 767 w 8161918"/>
                    <a:gd name="connsiteY4" fmla="*/ 23596 h 2943855"/>
                    <a:gd name="connsiteX5" fmla="*/ 4068271 w 8161918"/>
                    <a:gd name="connsiteY5" fmla="*/ 1442493 h 2943855"/>
                    <a:gd name="connsiteX6" fmla="*/ 8161918 w 8161918"/>
                    <a:gd name="connsiteY6" fmla="*/ 0 h 2943855"/>
                    <a:gd name="connsiteX0" fmla="*/ 8144926 w 8145760"/>
                    <a:gd name="connsiteY0" fmla="*/ 43424 h 2920259"/>
                    <a:gd name="connsiteX1" fmla="*/ 8145760 w 8145760"/>
                    <a:gd name="connsiteY1" fmla="*/ 1579944 h 2920259"/>
                    <a:gd name="connsiteX2" fmla="*/ 4123353 w 8145760"/>
                    <a:gd name="connsiteY2" fmla="*/ 2919505 h 2920259"/>
                    <a:gd name="connsiteX3" fmla="*/ 2295 w 8145760"/>
                    <a:gd name="connsiteY3" fmla="*/ 1470941 h 2920259"/>
                    <a:gd name="connsiteX4" fmla="*/ 767 w 8145760"/>
                    <a:gd name="connsiteY4" fmla="*/ 0 h 2920259"/>
                    <a:gd name="connsiteX5" fmla="*/ 4068271 w 8145760"/>
                    <a:gd name="connsiteY5" fmla="*/ 1418897 h 2920259"/>
                    <a:gd name="connsiteX6" fmla="*/ 8144926 w 8145760"/>
                    <a:gd name="connsiteY6" fmla="*/ 43424 h 2920259"/>
                    <a:gd name="connsiteX0" fmla="*/ 8161918 w 8161918"/>
                    <a:gd name="connsiteY0" fmla="*/ 0 h 2959321"/>
                    <a:gd name="connsiteX1" fmla="*/ 8145760 w 8161918"/>
                    <a:gd name="connsiteY1" fmla="*/ 1619006 h 2959321"/>
                    <a:gd name="connsiteX2" fmla="*/ 4123353 w 8161918"/>
                    <a:gd name="connsiteY2" fmla="*/ 2958567 h 2959321"/>
                    <a:gd name="connsiteX3" fmla="*/ 2295 w 8161918"/>
                    <a:gd name="connsiteY3" fmla="*/ 1510003 h 2959321"/>
                    <a:gd name="connsiteX4" fmla="*/ 767 w 8161918"/>
                    <a:gd name="connsiteY4" fmla="*/ 39062 h 2959321"/>
                    <a:gd name="connsiteX5" fmla="*/ 4068271 w 8161918"/>
                    <a:gd name="connsiteY5" fmla="*/ 1457959 h 2959321"/>
                    <a:gd name="connsiteX6" fmla="*/ 8161918 w 8161918"/>
                    <a:gd name="connsiteY6" fmla="*/ 0 h 2959321"/>
                    <a:gd name="connsiteX0" fmla="*/ 8161918 w 8162752"/>
                    <a:gd name="connsiteY0" fmla="*/ 0 h 2959488"/>
                    <a:gd name="connsiteX1" fmla="*/ 8162752 w 8162752"/>
                    <a:gd name="connsiteY1" fmla="*/ 1629317 h 2959488"/>
                    <a:gd name="connsiteX2" fmla="*/ 4123353 w 8162752"/>
                    <a:gd name="connsiteY2" fmla="*/ 2958567 h 2959488"/>
                    <a:gd name="connsiteX3" fmla="*/ 2295 w 8162752"/>
                    <a:gd name="connsiteY3" fmla="*/ 1510003 h 2959488"/>
                    <a:gd name="connsiteX4" fmla="*/ 767 w 8162752"/>
                    <a:gd name="connsiteY4" fmla="*/ 39062 h 2959488"/>
                    <a:gd name="connsiteX5" fmla="*/ 4068271 w 8162752"/>
                    <a:gd name="connsiteY5" fmla="*/ 1457959 h 2959488"/>
                    <a:gd name="connsiteX6" fmla="*/ 8161918 w 8162752"/>
                    <a:gd name="connsiteY6" fmla="*/ 0 h 2959488"/>
                    <a:gd name="connsiteX0" fmla="*/ 8165930 w 8166764"/>
                    <a:gd name="connsiteY0" fmla="*/ 7337 h 2966825"/>
                    <a:gd name="connsiteX1" fmla="*/ 8166764 w 8166764"/>
                    <a:gd name="connsiteY1" fmla="*/ 1636654 h 2966825"/>
                    <a:gd name="connsiteX2" fmla="*/ 4127365 w 8166764"/>
                    <a:gd name="connsiteY2" fmla="*/ 2965904 h 2966825"/>
                    <a:gd name="connsiteX3" fmla="*/ 6307 w 8166764"/>
                    <a:gd name="connsiteY3" fmla="*/ 1517340 h 2966825"/>
                    <a:gd name="connsiteX4" fmla="*/ 532 w 8166764"/>
                    <a:gd name="connsiteY4" fmla="*/ 0 h 2966825"/>
                    <a:gd name="connsiteX5" fmla="*/ 4072283 w 8166764"/>
                    <a:gd name="connsiteY5" fmla="*/ 1465296 h 2966825"/>
                    <a:gd name="connsiteX6" fmla="*/ 8165930 w 8166764"/>
                    <a:gd name="connsiteY6" fmla="*/ 7337 h 2966825"/>
                    <a:gd name="connsiteX0" fmla="*/ 8168119 w 8168953"/>
                    <a:gd name="connsiteY0" fmla="*/ 7337 h 2966682"/>
                    <a:gd name="connsiteX1" fmla="*/ 8168953 w 8168953"/>
                    <a:gd name="connsiteY1" fmla="*/ 1636654 h 2966682"/>
                    <a:gd name="connsiteX2" fmla="*/ 4129554 w 8168953"/>
                    <a:gd name="connsiteY2" fmla="*/ 2965904 h 2966682"/>
                    <a:gd name="connsiteX3" fmla="*/ 0 w 8168953"/>
                    <a:gd name="connsiteY3" fmla="*/ 1527651 h 2966682"/>
                    <a:gd name="connsiteX4" fmla="*/ 2721 w 8168953"/>
                    <a:gd name="connsiteY4" fmla="*/ 0 h 2966682"/>
                    <a:gd name="connsiteX5" fmla="*/ 4074472 w 8168953"/>
                    <a:gd name="connsiteY5" fmla="*/ 1465296 h 2966682"/>
                    <a:gd name="connsiteX6" fmla="*/ 8168119 w 8168953"/>
                    <a:gd name="connsiteY6" fmla="*/ 7337 h 2966682"/>
                    <a:gd name="connsiteX0" fmla="*/ 8168119 w 8168953"/>
                    <a:gd name="connsiteY0" fmla="*/ 7337 h 3100377"/>
                    <a:gd name="connsiteX1" fmla="*/ 8168953 w 8168953"/>
                    <a:gd name="connsiteY1" fmla="*/ 1636654 h 3100377"/>
                    <a:gd name="connsiteX2" fmla="*/ 4118520 w 8168953"/>
                    <a:gd name="connsiteY2" fmla="*/ 3099826 h 3100377"/>
                    <a:gd name="connsiteX3" fmla="*/ 0 w 8168953"/>
                    <a:gd name="connsiteY3" fmla="*/ 1527651 h 3100377"/>
                    <a:gd name="connsiteX4" fmla="*/ 2721 w 8168953"/>
                    <a:gd name="connsiteY4" fmla="*/ 0 h 3100377"/>
                    <a:gd name="connsiteX5" fmla="*/ 4074472 w 8168953"/>
                    <a:gd name="connsiteY5" fmla="*/ 1465296 h 3100377"/>
                    <a:gd name="connsiteX6" fmla="*/ 8168119 w 8168953"/>
                    <a:gd name="connsiteY6" fmla="*/ 7337 h 3100377"/>
                    <a:gd name="connsiteX0" fmla="*/ 8168119 w 8168953"/>
                    <a:gd name="connsiteY0" fmla="*/ 7337 h 3100429"/>
                    <a:gd name="connsiteX1" fmla="*/ 8168953 w 8168953"/>
                    <a:gd name="connsiteY1" fmla="*/ 1636654 h 3100429"/>
                    <a:gd name="connsiteX2" fmla="*/ 4118520 w 8168953"/>
                    <a:gd name="connsiteY2" fmla="*/ 3099826 h 3100429"/>
                    <a:gd name="connsiteX3" fmla="*/ 0 w 8168953"/>
                    <a:gd name="connsiteY3" fmla="*/ 1527651 h 3100429"/>
                    <a:gd name="connsiteX4" fmla="*/ 2721 w 8168953"/>
                    <a:gd name="connsiteY4" fmla="*/ 0 h 3100429"/>
                    <a:gd name="connsiteX5" fmla="*/ 4074472 w 8168953"/>
                    <a:gd name="connsiteY5" fmla="*/ 1465296 h 3100429"/>
                    <a:gd name="connsiteX6" fmla="*/ 8168119 w 8168953"/>
                    <a:gd name="connsiteY6" fmla="*/ 7337 h 3100429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72202 w 8166683"/>
                    <a:gd name="connsiteY5" fmla="*/ 1465296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  <a:gd name="connsiteX0" fmla="*/ 8165849 w 8166683"/>
                    <a:gd name="connsiteY0" fmla="*/ 7337 h 3099826"/>
                    <a:gd name="connsiteX1" fmla="*/ 8166683 w 8166683"/>
                    <a:gd name="connsiteY1" fmla="*/ 1636654 h 3099826"/>
                    <a:gd name="connsiteX2" fmla="*/ 4116250 w 8166683"/>
                    <a:gd name="connsiteY2" fmla="*/ 3099826 h 3099826"/>
                    <a:gd name="connsiteX3" fmla="*/ 8764 w 8166683"/>
                    <a:gd name="connsiteY3" fmla="*/ 1634789 h 3099826"/>
                    <a:gd name="connsiteX4" fmla="*/ 451 w 8166683"/>
                    <a:gd name="connsiteY4" fmla="*/ 0 h 3099826"/>
                    <a:gd name="connsiteX5" fmla="*/ 4061168 w 8166683"/>
                    <a:gd name="connsiteY5" fmla="*/ 1438511 h 3099826"/>
                    <a:gd name="connsiteX6" fmla="*/ 8165849 w 8166683"/>
                    <a:gd name="connsiteY6" fmla="*/ 7337 h 309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166683" h="3099826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     </a:t>
                  </a: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8065A2A5-902C-A940-821B-CBFC0122AC2F}"/>
                    </a:ext>
                  </a:extLst>
                </p:cNvPr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            </a:t>
                  </a:r>
                </a:p>
              </p:txBody>
            </p: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14C076B7-5A71-8644-9F5C-08E13F943BD5}"/>
                    </a:ext>
                  </a:extLst>
                </p:cNvPr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160" name="Freeform 159">
                    <a:extLst>
                      <a:ext uri="{FF2B5EF4-FFF2-40B4-BE49-F238E27FC236}">
                        <a16:creationId xmlns:a16="http://schemas.microsoft.com/office/drawing/2014/main" id="{13D62837-C3EA-8B4B-B09D-FC71F9727C64}"/>
                      </a:ext>
                    </a:extLst>
                  </p:cNvPr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1" name="Freeform 160">
                    <a:extLst>
                      <a:ext uri="{FF2B5EF4-FFF2-40B4-BE49-F238E27FC236}">
                        <a16:creationId xmlns:a16="http://schemas.microsoft.com/office/drawing/2014/main" id="{147D5E46-2372-FA45-9685-A7CC6CA91F5F}"/>
                      </a:ext>
                    </a:extLst>
                  </p:cNvPr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2" name="Freeform 161">
                    <a:extLst>
                      <a:ext uri="{FF2B5EF4-FFF2-40B4-BE49-F238E27FC236}">
                        <a16:creationId xmlns:a16="http://schemas.microsoft.com/office/drawing/2014/main" id="{6B2D97C5-61CB-9441-993B-95CAA7169FC7}"/>
                      </a:ext>
                    </a:extLst>
                  </p:cNvPr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3" name="Freeform 162">
                    <a:extLst>
                      <a:ext uri="{FF2B5EF4-FFF2-40B4-BE49-F238E27FC236}">
                        <a16:creationId xmlns:a16="http://schemas.microsoft.com/office/drawing/2014/main" id="{CD3C4F94-9D92-F048-A80A-0D709146CB4E}"/>
                      </a:ext>
                    </a:extLst>
                  </p:cNvPr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71" name="Rectangle 37">
              <a:extLst>
                <a:ext uri="{FF2B5EF4-FFF2-40B4-BE49-F238E27FC236}">
                  <a16:creationId xmlns:a16="http://schemas.microsoft.com/office/drawing/2014/main" id="{A9816EEA-38E6-AE46-970F-D20738D1CB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61022" y="4666815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9" name="Group 49">
              <a:extLst>
                <a:ext uri="{FF2B5EF4-FFF2-40B4-BE49-F238E27FC236}">
                  <a16:creationId xmlns:a16="http://schemas.microsoft.com/office/drawing/2014/main" id="{AD680CEA-D168-C84F-AAE1-D128195A44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id="150" name="Picture 50" descr="desktop_computer_stylized_medium">
                <a:extLst>
                  <a:ext uri="{FF2B5EF4-FFF2-40B4-BE49-F238E27FC236}">
                    <a16:creationId xmlns:a16="http://schemas.microsoft.com/office/drawing/2014/main" id="{DADE998E-D7B9-EC4F-9F94-E65CF536C4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1" name="Freeform 51">
                <a:extLst>
                  <a:ext uri="{FF2B5EF4-FFF2-40B4-BE49-F238E27FC236}">
                    <a16:creationId xmlns:a16="http://schemas.microsoft.com/office/drawing/2014/main" id="{BC38A1B0-555E-F049-93AC-48537726F7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80" name="Rectangle 37">
              <a:extLst>
                <a:ext uri="{FF2B5EF4-FFF2-40B4-BE49-F238E27FC236}">
                  <a16:creationId xmlns:a16="http://schemas.microsoft.com/office/drawing/2014/main" id="{51912ACC-FA1C-7E48-9062-DA96B6CD7C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71833" y="5687855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26" name="Group 49">
              <a:extLst>
                <a:ext uri="{FF2B5EF4-FFF2-40B4-BE49-F238E27FC236}">
                  <a16:creationId xmlns:a16="http://schemas.microsoft.com/office/drawing/2014/main" id="{164313DA-E436-B94D-946E-A9F9627207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id="127" name="Picture 50" descr="desktop_computer_stylized_medium">
                <a:extLst>
                  <a:ext uri="{FF2B5EF4-FFF2-40B4-BE49-F238E27FC236}">
                    <a16:creationId xmlns:a16="http://schemas.microsoft.com/office/drawing/2014/main" id="{2DC8C6C4-5C23-0541-8061-C718A5B9D9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" name="Freeform 51">
                <a:extLst>
                  <a:ext uri="{FF2B5EF4-FFF2-40B4-BE49-F238E27FC236}">
                    <a16:creationId xmlns:a16="http://schemas.microsoft.com/office/drawing/2014/main" id="{24E0555C-7855-E749-82E9-0F21AFA4C7C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sp>
          <p:nvSpPr>
            <p:cNvPr id="181" name="Rectangle 37">
              <a:extLst>
                <a:ext uri="{FF2B5EF4-FFF2-40B4-BE49-F238E27FC236}">
                  <a16:creationId xmlns:a16="http://schemas.microsoft.com/office/drawing/2014/main" id="{43F1B530-B1FE-5547-9108-2D9D5DEFE2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6575" y="4653061"/>
              <a:ext cx="119903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82" name="Rectangle 37">
              <a:extLst>
                <a:ext uri="{FF2B5EF4-FFF2-40B4-BE49-F238E27FC236}">
                  <a16:creationId xmlns:a16="http://schemas.microsoft.com/office/drawing/2014/main" id="{7CF48F98-D094-CD4E-BD60-0DA33EA42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96816" y="5784803"/>
              <a:ext cx="84261" cy="194751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40" name="Group 44">
              <a:extLst>
                <a:ext uri="{FF2B5EF4-FFF2-40B4-BE49-F238E27FC236}">
                  <a16:creationId xmlns:a16="http://schemas.microsoft.com/office/drawing/2014/main" id="{BF422F91-ACCF-D044-A60B-0B40246D06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id="142" name="Picture 45" descr="desktop_computer_stylized_medium">
                <a:extLst>
                  <a:ext uri="{FF2B5EF4-FFF2-40B4-BE49-F238E27FC236}">
                    <a16:creationId xmlns:a16="http://schemas.microsoft.com/office/drawing/2014/main" id="{707FEFA6-A5DE-6840-9994-DC6AA79BA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" name="Freeform 46">
                <a:extLst>
                  <a:ext uri="{FF2B5EF4-FFF2-40B4-BE49-F238E27FC236}">
                    <a16:creationId xmlns:a16="http://schemas.microsoft.com/office/drawing/2014/main" id="{2330F56F-3837-6446-9F35-FB42B05CDD6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52" name="Group 44">
              <a:extLst>
                <a:ext uri="{FF2B5EF4-FFF2-40B4-BE49-F238E27FC236}">
                  <a16:creationId xmlns:a16="http://schemas.microsoft.com/office/drawing/2014/main" id="{083ACB0A-FBA9-0D43-9726-0A41424DD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id="154" name="Picture 45" descr="desktop_computer_stylized_medium">
                <a:extLst>
                  <a:ext uri="{FF2B5EF4-FFF2-40B4-BE49-F238E27FC236}">
                    <a16:creationId xmlns:a16="http://schemas.microsoft.com/office/drawing/2014/main" id="{C369DB0B-1F34-3B46-A82A-78A90E656D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46">
                <a:extLst>
                  <a:ext uri="{FF2B5EF4-FFF2-40B4-BE49-F238E27FC236}">
                    <a16:creationId xmlns:a16="http://schemas.microsoft.com/office/drawing/2014/main" id="{9C2398C0-FF47-894E-B5E8-11EB55029D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604162-E90D-984F-847A-C102A2F79780}"/>
                </a:ext>
              </a:extLst>
            </p:cNvPr>
            <p:cNvCxnSpPr/>
            <p:nvPr/>
          </p:nvCxnSpPr>
          <p:spPr>
            <a:xfrm flipV="1">
              <a:off x="8669292" y="4874844"/>
              <a:ext cx="0" cy="4459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ED79A4A8-654F-5C41-9FB9-78AF30E0F3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47023" y="5943807"/>
              <a:ext cx="0" cy="24163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30">
            <a:extLst>
              <a:ext uri="{FF2B5EF4-FFF2-40B4-BE49-F238E27FC236}">
                <a16:creationId xmlns:a16="http://schemas.microsoft.com/office/drawing/2014/main" id="{6F8155FF-5822-3549-98DF-05648529019B}"/>
              </a:ext>
            </a:extLst>
          </p:cNvPr>
          <p:cNvGrpSpPr>
            <a:grpSpLocks/>
          </p:cNvGrpSpPr>
          <p:nvPr/>
        </p:nvGrpSpPr>
        <p:grpSpPr bwMode="auto"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id="{CEE79BEE-4F75-0443-8BCC-AFB0A8B88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8195 w 10000"/>
                <a:gd name="connsiteY3" fmla="*/ 8786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67">
              <a:extLst>
                <a:ext uri="{FF2B5EF4-FFF2-40B4-BE49-F238E27FC236}">
                  <a16:creationId xmlns:a16="http://schemas.microsoft.com/office/drawing/2014/main" id="{883ABF7E-6CB4-BC42-B575-A36EA900A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5" name="Text Box 68">
              <a:extLst>
                <a:ext uri="{FF2B5EF4-FFF2-40B4-BE49-F238E27FC236}">
                  <a16:creationId xmlns:a16="http://schemas.microsoft.com/office/drawing/2014/main" id="{66650C9E-5F29-884F-9159-45FAA57B88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</a:t>
              </a:r>
            </a:p>
          </p:txBody>
        </p:sp>
        <p:sp>
          <p:nvSpPr>
            <p:cNvPr id="186" name="Line 69">
              <a:extLst>
                <a:ext uri="{FF2B5EF4-FFF2-40B4-BE49-F238E27FC236}">
                  <a16:creationId xmlns:a16="http://schemas.microsoft.com/office/drawing/2014/main" id="{C38F4ABA-4642-6E42-A7ED-8B44FA4179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7" name="Line 70">
              <a:extLst>
                <a:ext uri="{FF2B5EF4-FFF2-40B4-BE49-F238E27FC236}">
                  <a16:creationId xmlns:a16="http://schemas.microsoft.com/office/drawing/2014/main" id="{398E3652-F593-0A4E-89E7-96E69780C5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71">
              <a:extLst>
                <a:ext uri="{FF2B5EF4-FFF2-40B4-BE49-F238E27FC236}">
                  <a16:creationId xmlns:a16="http://schemas.microsoft.com/office/drawing/2014/main" id="{6DEE6E13-9D27-014C-AB56-6B66BF11E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72">
              <a:extLst>
                <a:ext uri="{FF2B5EF4-FFF2-40B4-BE49-F238E27FC236}">
                  <a16:creationId xmlns:a16="http://schemas.microsoft.com/office/drawing/2014/main" id="{8034621A-4B41-A146-99C4-7F51D5E7C4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6" name="Rectangle 76">
            <a:extLst>
              <a:ext uri="{FF2B5EF4-FFF2-40B4-BE49-F238E27FC236}">
                <a16:creationId xmlns:a16="http://schemas.microsoft.com/office/drawing/2014/main" id="{0C39CCFA-046E-A446-84EF-1BEA3B8C7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sent from A to R</a:t>
            </a:r>
          </a:p>
        </p:txBody>
      </p:sp>
      <p:grpSp>
        <p:nvGrpSpPr>
          <p:cNvPr id="217" name="Group 100">
            <a:extLst>
              <a:ext uri="{FF2B5EF4-FFF2-40B4-BE49-F238E27FC236}">
                <a16:creationId xmlns:a16="http://schemas.microsoft.com/office/drawing/2014/main" id="{26593A8D-E362-224D-9E7E-B61DB7194FD2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18" name="Freeform 93">
              <a:extLst>
                <a:ext uri="{FF2B5EF4-FFF2-40B4-BE49-F238E27FC236}">
                  <a16:creationId xmlns:a16="http://schemas.microsoft.com/office/drawing/2014/main" id="{42C52F5E-B581-5146-A523-9B4DBBF2A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Rectangle 94">
              <a:extLst>
                <a:ext uri="{FF2B5EF4-FFF2-40B4-BE49-F238E27FC236}">
                  <a16:creationId xmlns:a16="http://schemas.microsoft.com/office/drawing/2014/main" id="{1FCD4D83-89D6-3841-86ED-D90DD589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Text Box 95">
              <a:extLst>
                <a:ext uri="{FF2B5EF4-FFF2-40B4-BE49-F238E27FC236}">
                  <a16:creationId xmlns:a16="http://schemas.microsoft.com/office/drawing/2014/main" id="{AF3AB9C7-326F-214C-B68F-8E9DBB6D3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21" name="Line 98">
              <a:extLst>
                <a:ext uri="{FF2B5EF4-FFF2-40B4-BE49-F238E27FC236}">
                  <a16:creationId xmlns:a16="http://schemas.microsoft.com/office/drawing/2014/main" id="{B4AA6736-B872-464D-8F00-A2300EE0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2" name="Line 99">
              <a:extLst>
                <a:ext uri="{FF2B5EF4-FFF2-40B4-BE49-F238E27FC236}">
                  <a16:creationId xmlns:a16="http://schemas.microsoft.com/office/drawing/2014/main" id="{CB139325-F501-DB43-B9CC-6A6C52C7F6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23" name="Rectangle 101">
            <a:extLst>
              <a:ext uri="{FF2B5EF4-FFF2-40B4-BE49-F238E27FC236}">
                <a16:creationId xmlns:a16="http://schemas.microsoft.com/office/drawing/2014/main" id="{8EBFBDEF-AAA3-4340-9162-016BC02BB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frame received at R, datagram removed, passed up to IP</a:t>
            </a:r>
          </a:p>
        </p:txBody>
      </p:sp>
      <p:grpSp>
        <p:nvGrpSpPr>
          <p:cNvPr id="224" name="Group 131">
            <a:extLst>
              <a:ext uri="{FF2B5EF4-FFF2-40B4-BE49-F238E27FC236}">
                <a16:creationId xmlns:a16="http://schemas.microsoft.com/office/drawing/2014/main" id="{95486488-4C25-234D-AE46-F14C0273A412}"/>
              </a:ext>
            </a:extLst>
          </p:cNvPr>
          <p:cNvGrpSpPr>
            <a:grpSpLocks/>
          </p:cNvGrpSpPr>
          <p:nvPr/>
        </p:nvGrpSpPr>
        <p:grpSpPr bwMode="auto"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25" name="Text Box 79">
              <a:extLst>
                <a:ext uri="{FF2B5EF4-FFF2-40B4-BE49-F238E27FC236}">
                  <a16:creationId xmlns:a16="http://schemas.microsoft.com/office/drawing/2014/main" id="{D2216B94-937D-4644-A4B0-B59D607E0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74-29-9C-E8-FF-55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MAC dest: E6-E9-00-17-BB-4B</a:t>
              </a:r>
            </a:p>
          </p:txBody>
        </p:sp>
        <p:grpSp>
          <p:nvGrpSpPr>
            <p:cNvPr id="226" name="Group 80">
              <a:extLst>
                <a:ext uri="{FF2B5EF4-FFF2-40B4-BE49-F238E27FC236}">
                  <a16:creationId xmlns:a16="http://schemas.microsoft.com/office/drawing/2014/main" id="{74FDF8C0-9447-DE41-BACB-360101EE6F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91B41E0A-F429-5E45-AC76-2FCB31FCC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1C3169C4-E630-6A41-9685-666E6C384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CED1F1A7-B695-6E4E-9FA6-5AA850143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08886298-54D3-1A46-8429-10B826D26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F5285889-1D2B-B547-B316-981ED840CC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17AB5318-1DFA-814E-B7AA-B0A13DDA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7" name="Line 87">
              <a:extLst>
                <a:ext uri="{FF2B5EF4-FFF2-40B4-BE49-F238E27FC236}">
                  <a16:creationId xmlns:a16="http://schemas.microsoft.com/office/drawing/2014/main" id="{D3C56A82-378C-D642-AF1E-FDE107787B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8" name="Line 88">
              <a:extLst>
                <a:ext uri="{FF2B5EF4-FFF2-40B4-BE49-F238E27FC236}">
                  <a16:creationId xmlns:a16="http://schemas.microsoft.com/office/drawing/2014/main" id="{DFF54215-DE96-B14B-BA21-CC331FD760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9">
              <a:extLst>
                <a:ext uri="{FF2B5EF4-FFF2-40B4-BE49-F238E27FC236}">
                  <a16:creationId xmlns:a16="http://schemas.microsoft.com/office/drawing/2014/main" id="{A24A71FF-A793-E749-AC22-A4A0D350FC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90">
              <a:extLst>
                <a:ext uri="{FF2B5EF4-FFF2-40B4-BE49-F238E27FC236}">
                  <a16:creationId xmlns:a16="http://schemas.microsoft.com/office/drawing/2014/main" id="{C1F3029F-74E1-934A-94C0-39E2BE291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Text Box 130">
              <a:extLst>
                <a:ext uri="{FF2B5EF4-FFF2-40B4-BE49-F238E27FC236}">
                  <a16:creationId xmlns:a16="http://schemas.microsoft.com/office/drawing/2014/main" id="{EB155DAE-47C1-D14B-8A96-D36900431F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grpSp>
        <p:nvGrpSpPr>
          <p:cNvPr id="254" name="Group 68">
            <a:extLst>
              <a:ext uri="{FF2B5EF4-FFF2-40B4-BE49-F238E27FC236}">
                <a16:creationId xmlns:a16="http://schemas.microsoft.com/office/drawing/2014/main" id="{1A75D45F-AC9A-1841-96BB-54AD4F3B3AA3}"/>
              </a:ext>
            </a:extLst>
          </p:cNvPr>
          <p:cNvGrpSpPr>
            <a:grpSpLocks/>
          </p:cNvGrpSpPr>
          <p:nvPr/>
        </p:nvGrpSpPr>
        <p:grpSpPr bwMode="auto"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55" name="Rectangle 69">
              <a:extLst>
                <a:ext uri="{FF2B5EF4-FFF2-40B4-BE49-F238E27FC236}">
                  <a16:creationId xmlns:a16="http://schemas.microsoft.com/office/drawing/2014/main" id="{F9CA10E0-D12F-234C-A388-A4AA3D27C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6" name="Line 70">
              <a:extLst>
                <a:ext uri="{FF2B5EF4-FFF2-40B4-BE49-F238E27FC236}">
                  <a16:creationId xmlns:a16="http://schemas.microsoft.com/office/drawing/2014/main" id="{F89DE28D-1CB2-694F-BB37-0E108EEA4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7" name="Line 71">
              <a:extLst>
                <a:ext uri="{FF2B5EF4-FFF2-40B4-BE49-F238E27FC236}">
                  <a16:creationId xmlns:a16="http://schemas.microsoft.com/office/drawing/2014/main" id="{E471EBCA-2760-5D46-BDF2-79AA0D584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58" name="Group 146">
            <a:extLst>
              <a:ext uri="{FF2B5EF4-FFF2-40B4-BE49-F238E27FC236}">
                <a16:creationId xmlns:a16="http://schemas.microsoft.com/office/drawing/2014/main" id="{6236AA8D-2F27-404F-95A3-EBA53FD8D9F3}"/>
              </a:ext>
            </a:extLst>
          </p:cNvPr>
          <p:cNvGrpSpPr>
            <a:grpSpLocks/>
          </p:cNvGrpSpPr>
          <p:nvPr/>
        </p:nvGrpSpPr>
        <p:grpSpPr bwMode="auto">
          <a:xfrm>
            <a:off x="4139501" y="2695932"/>
            <a:ext cx="2011363" cy="979488"/>
            <a:chOff x="4493" y="1480"/>
            <a:chExt cx="1267" cy="617"/>
          </a:xfrm>
        </p:grpSpPr>
        <p:sp>
          <p:nvSpPr>
            <p:cNvPr id="259" name="Line 143">
              <a:extLst>
                <a:ext uri="{FF2B5EF4-FFF2-40B4-BE49-F238E27FC236}">
                  <a16:creationId xmlns:a16="http://schemas.microsoft.com/office/drawing/2014/main" id="{5AC998EC-DB9D-8148-9F1F-2192C496A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0" name="Line 144">
              <a:extLst>
                <a:ext uri="{FF2B5EF4-FFF2-40B4-BE49-F238E27FC236}">
                  <a16:creationId xmlns:a16="http://schemas.microsoft.com/office/drawing/2014/main" id="{5CE2DD15-1141-5C45-87A0-DFED66E19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61" name="Text Box 145">
              <a:extLst>
                <a:ext uri="{FF2B5EF4-FFF2-40B4-BE49-F238E27FC236}">
                  <a16:creationId xmlns:a16="http://schemas.microsoft.com/office/drawing/2014/main" id="{078DCCF7-88A5-9245-8B08-6E0254E6A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 src: 111.111.111.111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 IP dest: 222.222.222.222</a:t>
              </a:r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FAB006-04A6-4339-8D0B-69A149C1C6B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3D7FDBD-4853-4A3C-BE9E-095A5F6C8B1A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BD5273B-D2DF-45BF-B0CC-97F00EF9B562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46 L -3.75E-6 0.13287 L 0.0405 0.16296 L 0.0849 0.16296 C 0.08451 0.11319 0.08464 0.04792 0.08438 -0.00139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60353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AutoShape 2">
            <a:extLst>
              <a:ext uri="{FF2B5EF4-FFF2-40B4-BE49-F238E27FC236}">
                <a16:creationId xmlns:a16="http://schemas.microsoft.com/office/drawing/2014/main" id="{9B1750D3-DB25-3942-83ED-EDC62E26C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951" y="3383377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7" name="Group 68">
            <a:extLst>
              <a:ext uri="{FF2B5EF4-FFF2-40B4-BE49-F238E27FC236}">
                <a16:creationId xmlns:a16="http://schemas.microsoft.com/office/drawing/2014/main" id="{A2F9C891-FC37-7441-9AFE-1BF07B00CE9A}"/>
              </a:ext>
            </a:extLst>
          </p:cNvPr>
          <p:cNvGrpSpPr>
            <a:grpSpLocks/>
          </p:cNvGrpSpPr>
          <p:nvPr/>
        </p:nvGrpSpPr>
        <p:grpSpPr bwMode="auto"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19" name="Rectangle 69">
              <a:extLst>
                <a:ext uri="{FF2B5EF4-FFF2-40B4-BE49-F238E27FC236}">
                  <a16:creationId xmlns:a16="http://schemas.microsoft.com/office/drawing/2014/main" id="{ABC7D2F8-BDEC-3A4D-901B-F82A6FF73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0" name="Line 70">
              <a:extLst>
                <a:ext uri="{FF2B5EF4-FFF2-40B4-BE49-F238E27FC236}">
                  <a16:creationId xmlns:a16="http://schemas.microsoft.com/office/drawing/2014/main" id="{AEEBCCC1-7FAE-2146-9E61-166421525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1" name="Line 71">
              <a:extLst>
                <a:ext uri="{FF2B5EF4-FFF2-40B4-BE49-F238E27FC236}">
                  <a16:creationId xmlns:a16="http://schemas.microsoft.com/office/drawing/2014/main" id="{D75FD9FE-4060-BA43-A7C5-75A49C035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18" name="Text Box 72">
            <a:extLst>
              <a:ext uri="{FF2B5EF4-FFF2-40B4-BE49-F238E27FC236}">
                <a16:creationId xmlns:a16="http://schemas.microsoft.com/office/drawing/2014/main" id="{5DDEAD0E-76B7-8043-B2C1-C9DF8A6B25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IP src: 111.111.111.111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  IP dest: 222.222.222.222</a:t>
            </a:r>
          </a:p>
        </p:txBody>
      </p:sp>
      <p:grpSp>
        <p:nvGrpSpPr>
          <p:cNvPr id="222" name="Group 73">
            <a:extLst>
              <a:ext uri="{FF2B5EF4-FFF2-40B4-BE49-F238E27FC236}">
                <a16:creationId xmlns:a16="http://schemas.microsoft.com/office/drawing/2014/main" id="{D580AA98-14C0-524D-A89D-3790585B59D3}"/>
              </a:ext>
            </a:extLst>
          </p:cNvPr>
          <p:cNvGrpSpPr>
            <a:grpSpLocks/>
          </p:cNvGrpSpPr>
          <p:nvPr/>
        </p:nvGrpSpPr>
        <p:grpSpPr bwMode="auto">
          <a:xfrm>
            <a:off x="6639063" y="3191289"/>
            <a:ext cx="146050" cy="385763"/>
            <a:chOff x="1272" y="1762"/>
            <a:chExt cx="92" cy="243"/>
          </a:xfrm>
        </p:grpSpPr>
        <p:sp>
          <p:nvSpPr>
            <p:cNvPr id="223" name="Line 74">
              <a:extLst>
                <a:ext uri="{FF2B5EF4-FFF2-40B4-BE49-F238E27FC236}">
                  <a16:creationId xmlns:a16="http://schemas.microsoft.com/office/drawing/2014/main" id="{4C748A70-B8F0-294E-9362-22CA5C645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4" name="Line 75">
              <a:extLst>
                <a:ext uri="{FF2B5EF4-FFF2-40B4-BE49-F238E27FC236}">
                  <a16:creationId xmlns:a16="http://schemas.microsoft.com/office/drawing/2014/main" id="{9048F87D-3F66-C248-A9C5-CCD0E7322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5" name="Group 78">
            <a:extLst>
              <a:ext uri="{FF2B5EF4-FFF2-40B4-BE49-F238E27FC236}">
                <a16:creationId xmlns:a16="http://schemas.microsoft.com/office/drawing/2014/main" id="{1261332F-D264-364F-88EB-BFD606F41948}"/>
              </a:ext>
            </a:extLst>
          </p:cNvPr>
          <p:cNvGrpSpPr>
            <a:grpSpLocks/>
          </p:cNvGrpSpPr>
          <p:nvPr/>
        </p:nvGrpSpPr>
        <p:grpSpPr bwMode="auto"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26" name="Text Box 79">
              <a:extLst>
                <a:ext uri="{FF2B5EF4-FFF2-40B4-BE49-F238E27FC236}">
                  <a16:creationId xmlns:a16="http://schemas.microsoft.com/office/drawing/2014/main" id="{28E9361B-9039-124A-9DC6-D122A7A2D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MAC src: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1A-23-F9-CD-06-9B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  MAC dest: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49-BD-D2-C7-56-2A</a:t>
              </a: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227" name="Group 80">
              <a:extLst>
                <a:ext uri="{FF2B5EF4-FFF2-40B4-BE49-F238E27FC236}">
                  <a16:creationId xmlns:a16="http://schemas.microsoft.com/office/drawing/2014/main" id="{5F78FAD6-835B-074E-B7D5-09F7C0E391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32" name="Rectangle 81">
                <a:extLst>
                  <a:ext uri="{FF2B5EF4-FFF2-40B4-BE49-F238E27FC236}">
                    <a16:creationId xmlns:a16="http://schemas.microsoft.com/office/drawing/2014/main" id="{C3C06B5D-372C-AA47-A9A2-8B1419255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Rectangle 82">
                <a:extLst>
                  <a:ext uri="{FF2B5EF4-FFF2-40B4-BE49-F238E27FC236}">
                    <a16:creationId xmlns:a16="http://schemas.microsoft.com/office/drawing/2014/main" id="{F41D6B8B-E033-6742-9F0C-113ECBA9E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83">
                <a:extLst>
                  <a:ext uri="{FF2B5EF4-FFF2-40B4-BE49-F238E27FC236}">
                    <a16:creationId xmlns:a16="http://schemas.microsoft.com/office/drawing/2014/main" id="{8BEAB215-C9F8-034E-91D4-A6DDCCCF7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84">
                <a:extLst>
                  <a:ext uri="{FF2B5EF4-FFF2-40B4-BE49-F238E27FC236}">
                    <a16:creationId xmlns:a16="http://schemas.microsoft.com/office/drawing/2014/main" id="{D3243B3D-1034-1F41-B1B4-AA332FBDCF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85">
                <a:extLst>
                  <a:ext uri="{FF2B5EF4-FFF2-40B4-BE49-F238E27FC236}">
                    <a16:creationId xmlns:a16="http://schemas.microsoft.com/office/drawing/2014/main" id="{753D2944-83E6-4545-AF25-FEA73A5C2C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86">
                <a:extLst>
                  <a:ext uri="{FF2B5EF4-FFF2-40B4-BE49-F238E27FC236}">
                    <a16:creationId xmlns:a16="http://schemas.microsoft.com/office/drawing/2014/main" id="{31BF5A48-20D7-BF42-A1EF-C3E489580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228" name="Line 87">
              <a:extLst>
                <a:ext uri="{FF2B5EF4-FFF2-40B4-BE49-F238E27FC236}">
                  <a16:creationId xmlns:a16="http://schemas.microsoft.com/office/drawing/2014/main" id="{C5350C7E-16CE-C341-8351-C1500E39D5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9" name="Line 88">
              <a:extLst>
                <a:ext uri="{FF2B5EF4-FFF2-40B4-BE49-F238E27FC236}">
                  <a16:creationId xmlns:a16="http://schemas.microsoft.com/office/drawing/2014/main" id="{7383055F-34B4-384A-8524-0E5C772EB4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0" name="Line 89">
              <a:extLst>
                <a:ext uri="{FF2B5EF4-FFF2-40B4-BE49-F238E27FC236}">
                  <a16:creationId xmlns:a16="http://schemas.microsoft.com/office/drawing/2014/main" id="{681D829B-43B8-1746-8FBA-1B62381E31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31" name="Line 90">
              <a:extLst>
                <a:ext uri="{FF2B5EF4-FFF2-40B4-BE49-F238E27FC236}">
                  <a16:creationId xmlns:a16="http://schemas.microsoft.com/office/drawing/2014/main" id="{52C55227-72D6-FC49-8335-2193E937F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52" name="Rectangle 76">
            <a:extLst>
              <a:ext uri="{FF2B5EF4-FFF2-40B4-BE49-F238E27FC236}">
                <a16:creationId xmlns:a16="http://schemas.microsoft.com/office/drawing/2014/main" id="{A9A61F84-DCC9-0442-B3AD-28B3BF3DA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3" name="Rectangle 77">
            <a:extLst>
              <a:ext uri="{FF2B5EF4-FFF2-40B4-BE49-F238E27FC236}">
                <a16:creationId xmlns:a16="http://schemas.microsoft.com/office/drawing/2014/main" id="{806738DB-9A7E-A345-80F1-AC4CD01D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1F765D44-8B1C-48D5-B24B-0A2E894DA88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C83FCD0-7179-44D5-9593-A9F3A211E51F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46CADC3A-EF38-4FEF-906C-91F25E00EE89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5" grpId="1" animBg="1"/>
      <p:bldP spid="252" grpId="0"/>
      <p:bldP spid="2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87" name="Group 99">
            <a:extLst>
              <a:ext uri="{FF2B5EF4-FFF2-40B4-BE49-F238E27FC236}">
                <a16:creationId xmlns:a16="http://schemas.microsoft.com/office/drawing/2014/main" id="{149E1102-1775-9C40-A82F-CA67E8AC3B7D}"/>
              </a:ext>
            </a:extLst>
          </p:cNvPr>
          <p:cNvGrpSpPr>
            <a:grpSpLocks/>
          </p:cNvGrpSpPr>
          <p:nvPr/>
        </p:nvGrpSpPr>
        <p:grpSpPr bwMode="auto"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189" name="Group 61">
              <a:extLst>
                <a:ext uri="{FF2B5EF4-FFF2-40B4-BE49-F238E27FC236}">
                  <a16:creationId xmlns:a16="http://schemas.microsoft.com/office/drawing/2014/main" id="{80947A02-3E38-7744-9D3B-796971D86D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06" name="Group 62">
                <a:extLst>
                  <a:ext uri="{FF2B5EF4-FFF2-40B4-BE49-F238E27FC236}">
                    <a16:creationId xmlns:a16="http://schemas.microsoft.com/office/drawing/2014/main" id="{2C306763-C23D-394C-B9CB-A453BB6212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209" name="Line 64">
                  <a:extLst>
                    <a:ext uri="{FF2B5EF4-FFF2-40B4-BE49-F238E27FC236}">
                      <a16:creationId xmlns:a16="http://schemas.microsoft.com/office/drawing/2014/main" id="{F381FEB3-A7BA-3548-97B5-DF6631000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10" name="Line 65">
                  <a:extLst>
                    <a:ext uri="{FF2B5EF4-FFF2-40B4-BE49-F238E27FC236}">
                      <a16:creationId xmlns:a16="http://schemas.microsoft.com/office/drawing/2014/main" id="{48BDFC0F-8101-BE4D-913A-7A1AB99201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207" name="Text Box 66">
                <a:extLst>
                  <a:ext uri="{FF2B5EF4-FFF2-40B4-BE49-F238E27FC236}">
                    <a16:creationId xmlns:a16="http://schemas.microsoft.com/office/drawing/2014/main" id="{115C73F4-7033-6248-9366-1B21321720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grpSp>
          <p:nvGrpSpPr>
            <p:cNvPr id="191" name="Group 72">
              <a:extLst>
                <a:ext uri="{FF2B5EF4-FFF2-40B4-BE49-F238E27FC236}">
                  <a16:creationId xmlns:a16="http://schemas.microsoft.com/office/drawing/2014/main" id="{F55ED3F7-1CC5-5C4A-820C-1DF5F3282B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192" name="Text Box 73">
                <a:extLst>
                  <a:ext uri="{FF2B5EF4-FFF2-40B4-BE49-F238E27FC236}">
                    <a16:creationId xmlns:a16="http://schemas.microsoft.com/office/drawing/2014/main" id="{5DD14730-A902-F44B-9C3C-51E4CF51FB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MAC src: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1A-23-F9-CD-06-9B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MAC dest: 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49-BD-D2-C7-56-2A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93" name="Group 74">
                <a:extLst>
                  <a:ext uri="{FF2B5EF4-FFF2-40B4-BE49-F238E27FC236}">
                    <a16:creationId xmlns:a16="http://schemas.microsoft.com/office/drawing/2014/main" id="{E61CC039-B56A-9D4C-AF28-707D673CA8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198" name="Rectangle 75">
                  <a:extLst>
                    <a:ext uri="{FF2B5EF4-FFF2-40B4-BE49-F238E27FC236}">
                      <a16:creationId xmlns:a16="http://schemas.microsoft.com/office/drawing/2014/main" id="{9B79D222-9680-2547-8547-368ADC49A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99" name="Rectangle 76">
                  <a:extLst>
                    <a:ext uri="{FF2B5EF4-FFF2-40B4-BE49-F238E27FC236}">
                      <a16:creationId xmlns:a16="http://schemas.microsoft.com/office/drawing/2014/main" id="{E433AB76-2AFC-2C42-BD43-7C73DA563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0" name="Line 77">
                  <a:extLst>
                    <a:ext uri="{FF2B5EF4-FFF2-40B4-BE49-F238E27FC236}">
                      <a16:creationId xmlns:a16="http://schemas.microsoft.com/office/drawing/2014/main" id="{36CCAF09-1127-1542-BE8D-2FC0293199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1" name="Line 78">
                  <a:extLst>
                    <a:ext uri="{FF2B5EF4-FFF2-40B4-BE49-F238E27FC236}">
                      <a16:creationId xmlns:a16="http://schemas.microsoft.com/office/drawing/2014/main" id="{630B8E56-957F-7845-BDC3-FB921DFE63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2" name="Line 79">
                  <a:extLst>
                    <a:ext uri="{FF2B5EF4-FFF2-40B4-BE49-F238E27FC236}">
                      <a16:creationId xmlns:a16="http://schemas.microsoft.com/office/drawing/2014/main" id="{DE10D221-5D35-F64B-A0FC-014829FAD6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203" name="Line 80">
                  <a:extLst>
                    <a:ext uri="{FF2B5EF4-FFF2-40B4-BE49-F238E27FC236}">
                      <a16:creationId xmlns:a16="http://schemas.microsoft.com/office/drawing/2014/main" id="{8636BFF3-AEB5-1447-A7AA-E7BFA2359F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94" name="Line 81">
                <a:extLst>
                  <a:ext uri="{FF2B5EF4-FFF2-40B4-BE49-F238E27FC236}">
                    <a16:creationId xmlns:a16="http://schemas.microsoft.com/office/drawing/2014/main" id="{CE7452E4-0FD6-D244-9E83-39D133879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82">
                <a:extLst>
                  <a:ext uri="{FF2B5EF4-FFF2-40B4-BE49-F238E27FC236}">
                    <a16:creationId xmlns:a16="http://schemas.microsoft.com/office/drawing/2014/main" id="{9A9ABF67-FDC9-3640-90D1-F635D4F11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83">
                <a:extLst>
                  <a:ext uri="{FF2B5EF4-FFF2-40B4-BE49-F238E27FC236}">
                    <a16:creationId xmlns:a16="http://schemas.microsoft.com/office/drawing/2014/main" id="{11A36B1B-5EF9-BE4E-B102-BDF2F8D1D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84">
                <a:extLst>
                  <a:ext uri="{FF2B5EF4-FFF2-40B4-BE49-F238E27FC236}">
                    <a16:creationId xmlns:a16="http://schemas.microsoft.com/office/drawing/2014/main" id="{DBFE7F51-9B86-5F41-A7BB-3339CA9912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839" y="2685701"/>
            <a:ext cx="3707092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Transmits link-layer frame</a:t>
            </a:r>
            <a:endParaRPr lang="en-US" sz="3200" i="0" dirty="0">
              <a:cs typeface="+mn-cs"/>
            </a:endParaRPr>
          </a:p>
        </p:txBody>
      </p:sp>
      <p:sp>
        <p:nvSpPr>
          <p:cNvPr id="254" name="Rectangle 76">
            <a:extLst>
              <a:ext uri="{FF2B5EF4-FFF2-40B4-BE49-F238E27FC236}">
                <a16:creationId xmlns:a16="http://schemas.microsoft.com/office/drawing/2014/main" id="{74BA2DA1-F394-464B-8C5F-E81836E1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1" y="1283045"/>
            <a:ext cx="9026805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/>
              <a:t>R determines outgoing interface, passes datagram with IP source A, destination B to link layer </a:t>
            </a:r>
          </a:p>
        </p:txBody>
      </p:sp>
      <p:sp>
        <p:nvSpPr>
          <p:cNvPr id="256" name="Rectangle 77">
            <a:extLst>
              <a:ext uri="{FF2B5EF4-FFF2-40B4-BE49-F238E27FC236}">
                <a16:creationId xmlns:a16="http://schemas.microsoft.com/office/drawing/2014/main" id="{690603EC-6A8E-7B49-94C4-6F92D9F28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945029"/>
            <a:ext cx="8797907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R creates link-layer frame </a:t>
            </a:r>
            <a:r>
              <a:rPr lang="en-US" sz="2400" dirty="0"/>
              <a:t>containing A-to-B IP datagram. Frame destination address: </a:t>
            </a:r>
            <a:r>
              <a:rPr lang="en-US" sz="2400" i="0" dirty="0">
                <a:cs typeface="+mn-cs"/>
              </a:rPr>
              <a:t>B's MAC address</a:t>
            </a:r>
            <a:endParaRPr lang="en-US" sz="3200" i="0" dirty="0"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08BEC94-8368-4C3E-ACA9-2A6A07318BD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B5FB8E7-1F31-4CDF-B337-257D02D89E71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9F70355-990D-4928-84C0-F988463D21A6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55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0023 L 1.04167E-6 0.19838 L 0.13489 0.11782 C 0.13489 0.06597 0.13607 0.01042 0.13607 -0.04144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FFE62D-54D4-2E4A-9F56-42AF465143DE}"/>
              </a:ext>
            </a:extLst>
          </p:cNvPr>
          <p:cNvCxnSpPr/>
          <p:nvPr/>
        </p:nvCxnSpPr>
        <p:spPr>
          <a:xfrm>
            <a:off x="4293702" y="5340624"/>
            <a:ext cx="3233531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4">
            <a:extLst>
              <a:ext uri="{FF2B5EF4-FFF2-40B4-BE49-F238E27FC236}">
                <a16:creationId xmlns:a16="http://schemas.microsoft.com/office/drawing/2014/main" id="{2D2C1B49-6D05-3245-A14C-49597506C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R</a:t>
            </a:r>
            <a:endParaRPr lang="en-US" sz="2000" i="0" dirty="0">
              <a:solidFill>
                <a:srgbClr val="0000A8"/>
              </a:solidFill>
              <a:ea typeface="+mn-ea"/>
              <a:cs typeface="+mn-cs"/>
            </a:endParaRPr>
          </a:p>
        </p:txBody>
      </p:sp>
      <p:sp>
        <p:nvSpPr>
          <p:cNvPr id="92" name="Text Box 21">
            <a:extLst>
              <a:ext uri="{FF2B5EF4-FFF2-40B4-BE49-F238E27FC236}">
                <a16:creationId xmlns:a16="http://schemas.microsoft.com/office/drawing/2014/main" id="{8E9F58B9-C012-7C42-9622-7098AAF9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1A-23-F9-CD-06-9B</a:t>
            </a:r>
          </a:p>
        </p:txBody>
      </p:sp>
      <p:sp>
        <p:nvSpPr>
          <p:cNvPr id="93" name="Text Box 22">
            <a:extLst>
              <a:ext uri="{FF2B5EF4-FFF2-40B4-BE49-F238E27FC236}">
                <a16:creationId xmlns:a16="http://schemas.microsoft.com/office/drawing/2014/main" id="{D3BC78DD-68E2-3F42-A025-894036CA6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222.222.222.220</a:t>
            </a:r>
          </a:p>
        </p:txBody>
      </p:sp>
      <p:grpSp>
        <p:nvGrpSpPr>
          <p:cNvPr id="94" name="Group 23">
            <a:extLst>
              <a:ext uri="{FF2B5EF4-FFF2-40B4-BE49-F238E27FC236}">
                <a16:creationId xmlns:a16="http://schemas.microsoft.com/office/drawing/2014/main" id="{026701D5-9E9E-EF42-B7AA-972F210D71D9}"/>
              </a:ext>
            </a:extLst>
          </p:cNvPr>
          <p:cNvGrpSpPr>
            <a:grpSpLocks/>
          </p:cNvGrpSpPr>
          <p:nvPr/>
        </p:nvGrpSpPr>
        <p:grpSpPr bwMode="auto"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146" name="Text Box 24">
              <a:extLst>
                <a:ext uri="{FF2B5EF4-FFF2-40B4-BE49-F238E27FC236}">
                  <a16:creationId xmlns:a16="http://schemas.microsoft.com/office/drawing/2014/main" id="{D19F6EF2-3DED-734B-B3EA-8B5850BFD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111.111.111.110</a:t>
              </a:r>
            </a:p>
          </p:txBody>
        </p:sp>
        <p:sp>
          <p:nvSpPr>
            <p:cNvPr id="147" name="Text Box 25">
              <a:extLst>
                <a:ext uri="{FF2B5EF4-FFF2-40B4-BE49-F238E27FC236}">
                  <a16:creationId xmlns:a16="http://schemas.microsoft.com/office/drawing/2014/main" id="{E60F6762-DC3F-2E40-B567-43C8BBD1B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E6-E9-00-17-BB-4B</a:t>
              </a:r>
            </a:p>
          </p:txBody>
        </p:sp>
      </p:grpSp>
      <p:sp>
        <p:nvSpPr>
          <p:cNvPr id="99" name="Text Box 26">
            <a:extLst>
              <a:ext uri="{FF2B5EF4-FFF2-40B4-BE49-F238E27FC236}">
                <a16:creationId xmlns:a16="http://schemas.microsoft.com/office/drawing/2014/main" id="{EB7AD1CB-7395-4048-94BA-078B67601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CC-49-DE-D0-AB-7D</a:t>
            </a:r>
          </a:p>
        </p:txBody>
      </p:sp>
      <p:sp>
        <p:nvSpPr>
          <p:cNvPr id="100" name="Text Box 27">
            <a:extLst>
              <a:ext uri="{FF2B5EF4-FFF2-40B4-BE49-F238E27FC236}">
                <a16:creationId xmlns:a16="http://schemas.microsoft.com/office/drawing/2014/main" id="{883C22D8-5EE5-FD4B-A6BF-961F094C9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111.111.111.112</a:t>
            </a:r>
          </a:p>
        </p:txBody>
      </p:sp>
      <p:sp>
        <p:nvSpPr>
          <p:cNvPr id="101" name="Text Box 30">
            <a:extLst>
              <a:ext uri="{FF2B5EF4-FFF2-40B4-BE49-F238E27FC236}">
                <a16:creationId xmlns:a16="http://schemas.microsoft.com/office/drawing/2014/main" id="{F0A4A6D6-07D6-9540-9E22-87082344B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111.111.111.111</a:t>
            </a:r>
          </a:p>
        </p:txBody>
      </p:sp>
      <p:sp>
        <p:nvSpPr>
          <p:cNvPr id="102" name="Text Box 33">
            <a:extLst>
              <a:ext uri="{FF2B5EF4-FFF2-40B4-BE49-F238E27FC236}">
                <a16:creationId xmlns:a16="http://schemas.microsoft.com/office/drawing/2014/main" id="{98DB423A-5D18-F545-A673-502329AD2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74-29-9C-E8-FF-55</a:t>
            </a:r>
          </a:p>
        </p:txBody>
      </p:sp>
      <p:sp>
        <p:nvSpPr>
          <p:cNvPr id="103" name="Freeform 39">
            <a:extLst>
              <a:ext uri="{FF2B5EF4-FFF2-40B4-BE49-F238E27FC236}">
                <a16:creationId xmlns:a16="http://schemas.microsoft.com/office/drawing/2014/main" id="{B2706607-111C-5245-B2CF-A17D7724FFA8}"/>
              </a:ext>
            </a:extLst>
          </p:cNvPr>
          <p:cNvSpPr>
            <a:spLocks/>
          </p:cNvSpPr>
          <p:nvPr/>
        </p:nvSpPr>
        <p:spPr bwMode="auto">
          <a:xfrm>
            <a:off x="3637582" y="4808121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04" name="Line 40">
            <a:extLst>
              <a:ext uri="{FF2B5EF4-FFF2-40B4-BE49-F238E27FC236}">
                <a16:creationId xmlns:a16="http://schemas.microsoft.com/office/drawing/2014/main" id="{28F869C4-D67B-E043-97EC-60E9EE422E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4370" y="4787483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5" name="Line 41">
            <a:extLst>
              <a:ext uri="{FF2B5EF4-FFF2-40B4-BE49-F238E27FC236}">
                <a16:creationId xmlns:a16="http://schemas.microsoft.com/office/drawing/2014/main" id="{F58EADC2-5F53-3341-BAA6-DBF970DD75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6935" y="5732045"/>
            <a:ext cx="283036" cy="5444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7" name="Line 44">
            <a:extLst>
              <a:ext uri="{FF2B5EF4-FFF2-40B4-BE49-F238E27FC236}">
                <a16:creationId xmlns:a16="http://schemas.microsoft.com/office/drawing/2014/main" id="{9DEB43AB-0452-E74B-A267-354DF376C2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2282" y="5842809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08" name="Line 45">
            <a:extLst>
              <a:ext uri="{FF2B5EF4-FFF2-40B4-BE49-F238E27FC236}">
                <a16:creationId xmlns:a16="http://schemas.microsoft.com/office/drawing/2014/main" id="{FCE2A6D7-36B2-D94C-B589-354F8509B97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8645" y="4860508"/>
            <a:ext cx="0" cy="2481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9" name="Line 46">
            <a:extLst>
              <a:ext uri="{FF2B5EF4-FFF2-40B4-BE49-F238E27FC236}">
                <a16:creationId xmlns:a16="http://schemas.microsoft.com/office/drawing/2014/main" id="{34C788DF-A7C4-7C49-A6BA-645F98943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8707" y="5427247"/>
            <a:ext cx="0" cy="620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0" name="Line 47">
            <a:extLst>
              <a:ext uri="{FF2B5EF4-FFF2-40B4-BE49-F238E27FC236}">
                <a16:creationId xmlns:a16="http://schemas.microsoft.com/office/drawing/2014/main" id="{74475E6E-D489-9D41-83DE-586A84785D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07745" y="541772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11" name="Text Box 58">
            <a:extLst>
              <a:ext uri="{FF2B5EF4-FFF2-40B4-BE49-F238E27FC236}">
                <a16:creationId xmlns:a16="http://schemas.microsoft.com/office/drawing/2014/main" id="{9ED91BB2-5CD2-AF4D-990D-A02134AF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A</a:t>
            </a:r>
          </a:p>
        </p:txBody>
      </p:sp>
      <p:grpSp>
        <p:nvGrpSpPr>
          <p:cNvPr id="113" name="Group 63">
            <a:extLst>
              <a:ext uri="{FF2B5EF4-FFF2-40B4-BE49-F238E27FC236}">
                <a16:creationId xmlns:a16="http://schemas.microsoft.com/office/drawing/2014/main" id="{28E44824-539C-9E48-97D4-38EC5EF1A87D}"/>
              </a:ext>
            </a:extLst>
          </p:cNvPr>
          <p:cNvGrpSpPr>
            <a:grpSpLocks/>
          </p:cNvGrpSpPr>
          <p:nvPr/>
        </p:nvGrpSpPr>
        <p:grpSpPr bwMode="auto"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144" name="Text Box 64">
              <a:extLst>
                <a:ext uri="{FF2B5EF4-FFF2-40B4-BE49-F238E27FC236}">
                  <a16:creationId xmlns:a16="http://schemas.microsoft.com/office/drawing/2014/main" id="{6F4DD6C5-5CCC-9A43-8DEF-22B166CC12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222.222.222.222</a:t>
              </a:r>
            </a:p>
          </p:txBody>
        </p:sp>
        <p:sp>
          <p:nvSpPr>
            <p:cNvPr id="145" name="Text Box 65">
              <a:extLst>
                <a:ext uri="{FF2B5EF4-FFF2-40B4-BE49-F238E27FC236}">
                  <a16:creationId xmlns:a16="http://schemas.microsoft.com/office/drawing/2014/main" id="{6E33AF33-87FC-744F-A61A-A574F7048B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+mn-lt"/>
                  <a:cs typeface="+mn-cs"/>
                </a:rPr>
                <a:t>49-BD-D2-C7-56-2A</a:t>
              </a:r>
            </a:p>
          </p:txBody>
        </p:sp>
      </p:grpSp>
      <p:sp>
        <p:nvSpPr>
          <p:cNvPr id="114" name="Line 67">
            <a:extLst>
              <a:ext uri="{FF2B5EF4-FFF2-40B4-BE49-F238E27FC236}">
                <a16:creationId xmlns:a16="http://schemas.microsoft.com/office/drawing/2014/main" id="{351E9598-D6EF-0941-9E90-3FFDA09398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15932" y="478748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6" name="Text Box 71">
            <a:extLst>
              <a:ext uri="{FF2B5EF4-FFF2-40B4-BE49-F238E27FC236}">
                <a16:creationId xmlns:a16="http://schemas.microsoft.com/office/drawing/2014/main" id="{A2452177-E551-CB48-A13E-9F30A8D8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222.222.222.221</a:t>
            </a:r>
          </a:p>
        </p:txBody>
      </p:sp>
      <p:sp>
        <p:nvSpPr>
          <p:cNvPr id="117" name="Text Box 72">
            <a:extLst>
              <a:ext uri="{FF2B5EF4-FFF2-40B4-BE49-F238E27FC236}">
                <a16:creationId xmlns:a16="http://schemas.microsoft.com/office/drawing/2014/main" id="{70A29F2B-254D-C242-BED3-63C6A20006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+mn-lt"/>
                <a:cs typeface="+mn-cs"/>
              </a:rPr>
              <a:t>88-B2-2F-54-1A-0F</a:t>
            </a:r>
          </a:p>
        </p:txBody>
      </p:sp>
      <p:sp>
        <p:nvSpPr>
          <p:cNvPr id="118" name="Line 73">
            <a:extLst>
              <a:ext uri="{FF2B5EF4-FFF2-40B4-BE49-F238E27FC236}">
                <a16:creationId xmlns:a16="http://schemas.microsoft.com/office/drawing/2014/main" id="{EA6BFE92-6101-754D-A5A8-900E35C4E7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56672" y="5684421"/>
            <a:ext cx="267105" cy="2009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20" name="Freeform 75">
            <a:extLst>
              <a:ext uri="{FF2B5EF4-FFF2-40B4-BE49-F238E27FC236}">
                <a16:creationId xmlns:a16="http://schemas.microsoft.com/office/drawing/2014/main" id="{68E66362-A921-0844-BAA8-FB5279AD1D5D}"/>
              </a:ext>
            </a:extLst>
          </p:cNvPr>
          <p:cNvSpPr>
            <a:spLocks/>
          </p:cNvSpPr>
          <p:nvPr/>
        </p:nvSpPr>
        <p:spPr bwMode="auto">
          <a:xfrm>
            <a:off x="7476157" y="4811296"/>
            <a:ext cx="765175" cy="1081088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 w="9525" cap="flat" cmpd="sng">
            <a:noFill/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1" name="Text Box 76">
            <a:extLst>
              <a:ext uri="{FF2B5EF4-FFF2-40B4-BE49-F238E27FC236}">
                <a16:creationId xmlns:a16="http://schemas.microsoft.com/office/drawing/2014/main" id="{DA57B50B-B7E5-2942-B45A-3152B6985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0" dirty="0">
                <a:solidFill>
                  <a:srgbClr val="0000A8"/>
                </a:solidFill>
                <a:ea typeface="+mn-ea"/>
                <a:cs typeface="+mn-cs"/>
              </a:rPr>
              <a:t>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76A447-7E01-C147-9C89-C1C4C935DA7A}"/>
              </a:ext>
            </a:extLst>
          </p:cNvPr>
          <p:cNvGrpSpPr/>
          <p:nvPr/>
        </p:nvGrpSpPr>
        <p:grpSpPr>
          <a:xfrm>
            <a:off x="5001868" y="5038254"/>
            <a:ext cx="1310631" cy="501151"/>
            <a:chOff x="4909105" y="5767126"/>
            <a:chExt cx="1310631" cy="501151"/>
          </a:xfrm>
        </p:grpSpPr>
        <p:sp>
          <p:nvSpPr>
            <p:cNvPr id="167" name="Rectangle 37">
              <a:extLst>
                <a:ext uri="{FF2B5EF4-FFF2-40B4-BE49-F238E27FC236}">
                  <a16:creationId xmlns:a16="http://schemas.microsoft.com/office/drawing/2014/main" id="{89D0886F-F835-2044-AB8F-F49ACC0B5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4859" y="5937451"/>
              <a:ext cx="134168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sp>
          <p:nvSpPr>
            <p:cNvPr id="168" name="Rectangle 37">
              <a:extLst>
                <a:ext uri="{FF2B5EF4-FFF2-40B4-BE49-F238E27FC236}">
                  <a16:creationId xmlns:a16="http://schemas.microsoft.com/office/drawing/2014/main" id="{C75323AD-DC39-4543-A0CC-4375A7BCF3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966501" y="5940764"/>
              <a:ext cx="140795" cy="255587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DD0BCD9-05EB-F249-AEA1-A9CCFBC80BB8}"/>
                </a:ext>
              </a:extLst>
            </p:cNvPr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5326B06-29FF-A544-BF80-2A0622229582}"/>
                  </a:ext>
                </a:extLst>
              </p:cNvPr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avLst/>
                <a:gdLst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17076"/>
                  <a:gd name="connsiteX1" fmla="*/ 8187558 w 8187558"/>
                  <a:gd name="connsiteY1" fmla="*/ 1271752 h 2617076"/>
                  <a:gd name="connsiteX2" fmla="*/ 4025462 w 8187558"/>
                  <a:gd name="connsiteY2" fmla="*/ 2617076 h 2617076"/>
                  <a:gd name="connsiteX3" fmla="*/ 0 w 8187558"/>
                  <a:gd name="connsiteY3" fmla="*/ 1229711 h 2617076"/>
                  <a:gd name="connsiteX4" fmla="*/ 31531 w 8187558"/>
                  <a:gd name="connsiteY4" fmla="*/ 147145 h 2617076"/>
                  <a:gd name="connsiteX5" fmla="*/ 4046482 w 8187558"/>
                  <a:gd name="connsiteY5" fmla="*/ 1576552 h 2617076"/>
                  <a:gd name="connsiteX6" fmla="*/ 8187558 w 8187558"/>
                  <a:gd name="connsiteY6" fmla="*/ 0 h 2617076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46482 w 8187558"/>
                  <a:gd name="connsiteY5" fmla="*/ 157655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88524 w 8187558"/>
                  <a:gd name="connsiteY5" fmla="*/ 1597573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87558 w 8187558"/>
                  <a:gd name="connsiteY0" fmla="*/ 0 h 2638097"/>
                  <a:gd name="connsiteX1" fmla="*/ 8187558 w 8187558"/>
                  <a:gd name="connsiteY1" fmla="*/ 1271752 h 2638097"/>
                  <a:gd name="connsiteX2" fmla="*/ 4099035 w 8187558"/>
                  <a:gd name="connsiteY2" fmla="*/ 2638097 h 2638097"/>
                  <a:gd name="connsiteX3" fmla="*/ 0 w 8187558"/>
                  <a:gd name="connsiteY3" fmla="*/ 1229711 h 2638097"/>
                  <a:gd name="connsiteX4" fmla="*/ 31531 w 8187558"/>
                  <a:gd name="connsiteY4" fmla="*/ 147145 h 2638097"/>
                  <a:gd name="connsiteX5" fmla="*/ 4099035 w 8187558"/>
                  <a:gd name="connsiteY5" fmla="*/ 1566042 h 2638097"/>
                  <a:gd name="connsiteX6" fmla="*/ 8187558 w 8187558"/>
                  <a:gd name="connsiteY6" fmla="*/ 0 h 2638097"/>
                  <a:gd name="connsiteX0" fmla="*/ 8176538 w 8176538"/>
                  <a:gd name="connsiteY0" fmla="*/ 0 h 2638097"/>
                  <a:gd name="connsiteX1" fmla="*/ 8176538 w 8176538"/>
                  <a:gd name="connsiteY1" fmla="*/ 1271752 h 2638097"/>
                  <a:gd name="connsiteX2" fmla="*/ 4088015 w 8176538"/>
                  <a:gd name="connsiteY2" fmla="*/ 2638097 h 2638097"/>
                  <a:gd name="connsiteX3" fmla="*/ 0 w 8176538"/>
                  <a:gd name="connsiteY3" fmla="*/ 1269888 h 2638097"/>
                  <a:gd name="connsiteX4" fmla="*/ 20511 w 8176538"/>
                  <a:gd name="connsiteY4" fmla="*/ 147145 h 2638097"/>
                  <a:gd name="connsiteX5" fmla="*/ 4088015 w 8176538"/>
                  <a:gd name="connsiteY5" fmla="*/ 1566042 h 2638097"/>
                  <a:gd name="connsiteX6" fmla="*/ 8176538 w 8176538"/>
                  <a:gd name="connsiteY6" fmla="*/ 0 h 2638097"/>
                  <a:gd name="connsiteX0" fmla="*/ 8176538 w 8176538"/>
                  <a:gd name="connsiteY0" fmla="*/ 0 h 2772020"/>
                  <a:gd name="connsiteX1" fmla="*/ 8176538 w 8176538"/>
                  <a:gd name="connsiteY1" fmla="*/ 1271752 h 2772020"/>
                  <a:gd name="connsiteX2" fmla="*/ 4099034 w 8176538"/>
                  <a:gd name="connsiteY2" fmla="*/ 2772020 h 2772020"/>
                  <a:gd name="connsiteX3" fmla="*/ 0 w 8176538"/>
                  <a:gd name="connsiteY3" fmla="*/ 1269888 h 2772020"/>
                  <a:gd name="connsiteX4" fmla="*/ 20511 w 8176538"/>
                  <a:gd name="connsiteY4" fmla="*/ 147145 h 2772020"/>
                  <a:gd name="connsiteX5" fmla="*/ 4088015 w 8176538"/>
                  <a:gd name="connsiteY5" fmla="*/ 1566042 h 2772020"/>
                  <a:gd name="connsiteX6" fmla="*/ 8176538 w 8176538"/>
                  <a:gd name="connsiteY6" fmla="*/ 0 h 2772020"/>
                  <a:gd name="connsiteX0" fmla="*/ 8176538 w 8176538"/>
                  <a:gd name="connsiteY0" fmla="*/ 0 h 2772339"/>
                  <a:gd name="connsiteX1" fmla="*/ 8176538 w 8176538"/>
                  <a:gd name="connsiteY1" fmla="*/ 1378890 h 2772339"/>
                  <a:gd name="connsiteX2" fmla="*/ 4099034 w 8176538"/>
                  <a:gd name="connsiteY2" fmla="*/ 2772020 h 2772339"/>
                  <a:gd name="connsiteX3" fmla="*/ 0 w 8176538"/>
                  <a:gd name="connsiteY3" fmla="*/ 1269888 h 2772339"/>
                  <a:gd name="connsiteX4" fmla="*/ 20511 w 8176538"/>
                  <a:gd name="connsiteY4" fmla="*/ 147145 h 2772339"/>
                  <a:gd name="connsiteX5" fmla="*/ 4088015 w 8176538"/>
                  <a:gd name="connsiteY5" fmla="*/ 1566042 h 2772339"/>
                  <a:gd name="connsiteX6" fmla="*/ 8176538 w 8176538"/>
                  <a:gd name="connsiteY6" fmla="*/ 0 h 2772339"/>
                  <a:gd name="connsiteX0" fmla="*/ 8176538 w 8176538"/>
                  <a:gd name="connsiteY0" fmla="*/ 0 h 2825888"/>
                  <a:gd name="connsiteX1" fmla="*/ 8176538 w 8176538"/>
                  <a:gd name="connsiteY1" fmla="*/ 1378890 h 2825888"/>
                  <a:gd name="connsiteX2" fmla="*/ 4099034 w 8176538"/>
                  <a:gd name="connsiteY2" fmla="*/ 2825590 h 2825888"/>
                  <a:gd name="connsiteX3" fmla="*/ 0 w 8176538"/>
                  <a:gd name="connsiteY3" fmla="*/ 1269888 h 2825888"/>
                  <a:gd name="connsiteX4" fmla="*/ 20511 w 8176538"/>
                  <a:gd name="connsiteY4" fmla="*/ 147145 h 2825888"/>
                  <a:gd name="connsiteX5" fmla="*/ 4088015 w 8176538"/>
                  <a:gd name="connsiteY5" fmla="*/ 1566042 h 2825888"/>
                  <a:gd name="connsiteX6" fmla="*/ 8176538 w 8176538"/>
                  <a:gd name="connsiteY6" fmla="*/ 0 h 2825888"/>
                  <a:gd name="connsiteX0" fmla="*/ 8165518 w 8165518"/>
                  <a:gd name="connsiteY0" fmla="*/ 0 h 2825606"/>
                  <a:gd name="connsiteX1" fmla="*/ 8165518 w 8165518"/>
                  <a:gd name="connsiteY1" fmla="*/ 1378890 h 2825606"/>
                  <a:gd name="connsiteX2" fmla="*/ 4088014 w 8165518"/>
                  <a:gd name="connsiteY2" fmla="*/ 2825590 h 2825606"/>
                  <a:gd name="connsiteX3" fmla="*/ 0 w 8165518"/>
                  <a:gd name="connsiteY3" fmla="*/ 1403811 h 2825606"/>
                  <a:gd name="connsiteX4" fmla="*/ 9491 w 8165518"/>
                  <a:gd name="connsiteY4" fmla="*/ 147145 h 2825606"/>
                  <a:gd name="connsiteX5" fmla="*/ 4076995 w 8165518"/>
                  <a:gd name="connsiteY5" fmla="*/ 1566042 h 2825606"/>
                  <a:gd name="connsiteX6" fmla="*/ 8165518 w 8165518"/>
                  <a:gd name="connsiteY6" fmla="*/ 0 h 2825606"/>
                  <a:gd name="connsiteX0" fmla="*/ 8165518 w 8165518"/>
                  <a:gd name="connsiteY0" fmla="*/ 0 h 2879174"/>
                  <a:gd name="connsiteX1" fmla="*/ 8165518 w 8165518"/>
                  <a:gd name="connsiteY1" fmla="*/ 1378890 h 2879174"/>
                  <a:gd name="connsiteX2" fmla="*/ 4132092 w 8165518"/>
                  <a:gd name="connsiteY2" fmla="*/ 2879159 h 2879174"/>
                  <a:gd name="connsiteX3" fmla="*/ 0 w 8165518"/>
                  <a:gd name="connsiteY3" fmla="*/ 1403811 h 2879174"/>
                  <a:gd name="connsiteX4" fmla="*/ 9491 w 8165518"/>
                  <a:gd name="connsiteY4" fmla="*/ 147145 h 2879174"/>
                  <a:gd name="connsiteX5" fmla="*/ 4076995 w 8165518"/>
                  <a:gd name="connsiteY5" fmla="*/ 1566042 h 2879174"/>
                  <a:gd name="connsiteX6" fmla="*/ 8165518 w 8165518"/>
                  <a:gd name="connsiteY6" fmla="*/ 0 h 2879174"/>
                  <a:gd name="connsiteX0" fmla="*/ 8165518 w 8176537"/>
                  <a:gd name="connsiteY0" fmla="*/ 0 h 2879410"/>
                  <a:gd name="connsiteX1" fmla="*/ 8176537 w 8176537"/>
                  <a:gd name="connsiteY1" fmla="*/ 1499420 h 2879410"/>
                  <a:gd name="connsiteX2" fmla="*/ 4132092 w 8176537"/>
                  <a:gd name="connsiteY2" fmla="*/ 2879159 h 2879410"/>
                  <a:gd name="connsiteX3" fmla="*/ 0 w 8176537"/>
                  <a:gd name="connsiteY3" fmla="*/ 1403811 h 2879410"/>
                  <a:gd name="connsiteX4" fmla="*/ 9491 w 8176537"/>
                  <a:gd name="connsiteY4" fmla="*/ 147145 h 2879410"/>
                  <a:gd name="connsiteX5" fmla="*/ 4076995 w 8176537"/>
                  <a:gd name="connsiteY5" fmla="*/ 1566042 h 2879410"/>
                  <a:gd name="connsiteX6" fmla="*/ 8165518 w 8176537"/>
                  <a:gd name="connsiteY6" fmla="*/ 0 h 2879410"/>
                  <a:gd name="connsiteX0" fmla="*/ 8165518 w 8176537"/>
                  <a:gd name="connsiteY0" fmla="*/ 0 h 2879262"/>
                  <a:gd name="connsiteX1" fmla="*/ 8176537 w 8176537"/>
                  <a:gd name="connsiteY1" fmla="*/ 1499420 h 2879262"/>
                  <a:gd name="connsiteX2" fmla="*/ 4132092 w 8176537"/>
                  <a:gd name="connsiteY2" fmla="*/ 2879159 h 2879262"/>
                  <a:gd name="connsiteX3" fmla="*/ 0 w 8176537"/>
                  <a:gd name="connsiteY3" fmla="*/ 1403811 h 2879262"/>
                  <a:gd name="connsiteX4" fmla="*/ 9491 w 8176537"/>
                  <a:gd name="connsiteY4" fmla="*/ 147145 h 2879262"/>
                  <a:gd name="connsiteX5" fmla="*/ 4076995 w 8176537"/>
                  <a:gd name="connsiteY5" fmla="*/ 1566042 h 2879262"/>
                  <a:gd name="connsiteX6" fmla="*/ 8165518 w 8176537"/>
                  <a:gd name="connsiteY6" fmla="*/ 0 h 2879262"/>
                  <a:gd name="connsiteX0" fmla="*/ 8165518 w 8176537"/>
                  <a:gd name="connsiteY0" fmla="*/ 0 h 2879163"/>
                  <a:gd name="connsiteX1" fmla="*/ 8176537 w 8176537"/>
                  <a:gd name="connsiteY1" fmla="*/ 1499420 h 2879163"/>
                  <a:gd name="connsiteX2" fmla="*/ 4132092 w 8176537"/>
                  <a:gd name="connsiteY2" fmla="*/ 2879159 h 2879163"/>
                  <a:gd name="connsiteX3" fmla="*/ 0 w 8176537"/>
                  <a:gd name="connsiteY3" fmla="*/ 1510948 h 2879163"/>
                  <a:gd name="connsiteX4" fmla="*/ 9491 w 8176537"/>
                  <a:gd name="connsiteY4" fmla="*/ 147145 h 2879163"/>
                  <a:gd name="connsiteX5" fmla="*/ 4076995 w 8176537"/>
                  <a:gd name="connsiteY5" fmla="*/ 1566042 h 2879163"/>
                  <a:gd name="connsiteX6" fmla="*/ 8165518 w 8176537"/>
                  <a:gd name="connsiteY6" fmla="*/ 0 h 2879163"/>
                  <a:gd name="connsiteX0" fmla="*/ 8165518 w 8198577"/>
                  <a:gd name="connsiteY0" fmla="*/ 0 h 2879451"/>
                  <a:gd name="connsiteX1" fmla="*/ 8198577 w 8198577"/>
                  <a:gd name="connsiteY1" fmla="*/ 1606558 h 2879451"/>
                  <a:gd name="connsiteX2" fmla="*/ 4132092 w 8198577"/>
                  <a:gd name="connsiteY2" fmla="*/ 2879159 h 2879451"/>
                  <a:gd name="connsiteX3" fmla="*/ 0 w 8198577"/>
                  <a:gd name="connsiteY3" fmla="*/ 1510948 h 2879451"/>
                  <a:gd name="connsiteX4" fmla="*/ 9491 w 8198577"/>
                  <a:gd name="connsiteY4" fmla="*/ 147145 h 2879451"/>
                  <a:gd name="connsiteX5" fmla="*/ 4076995 w 8198577"/>
                  <a:gd name="connsiteY5" fmla="*/ 1566042 h 2879451"/>
                  <a:gd name="connsiteX6" fmla="*/ 8165518 w 8198577"/>
                  <a:gd name="connsiteY6" fmla="*/ 0 h 2879451"/>
                  <a:gd name="connsiteX0" fmla="*/ 8165518 w 8165518"/>
                  <a:gd name="connsiteY0" fmla="*/ 0 h 2880066"/>
                  <a:gd name="connsiteX1" fmla="*/ 8165518 w 8165518"/>
                  <a:gd name="connsiteY1" fmla="*/ 1673520 h 2880066"/>
                  <a:gd name="connsiteX2" fmla="*/ 4132092 w 8165518"/>
                  <a:gd name="connsiteY2" fmla="*/ 2879159 h 2880066"/>
                  <a:gd name="connsiteX3" fmla="*/ 0 w 8165518"/>
                  <a:gd name="connsiteY3" fmla="*/ 1510948 h 2880066"/>
                  <a:gd name="connsiteX4" fmla="*/ 9491 w 8165518"/>
                  <a:gd name="connsiteY4" fmla="*/ 147145 h 2880066"/>
                  <a:gd name="connsiteX5" fmla="*/ 4076995 w 8165518"/>
                  <a:gd name="connsiteY5" fmla="*/ 1566042 h 2880066"/>
                  <a:gd name="connsiteX6" fmla="*/ 8165518 w 8165518"/>
                  <a:gd name="connsiteY6" fmla="*/ 0 h 2880066"/>
                  <a:gd name="connsiteX0" fmla="*/ 8156794 w 8156794"/>
                  <a:gd name="connsiteY0" fmla="*/ 0 h 2879270"/>
                  <a:gd name="connsiteX1" fmla="*/ 8156794 w 8156794"/>
                  <a:gd name="connsiteY1" fmla="*/ 1673520 h 2879270"/>
                  <a:gd name="connsiteX2" fmla="*/ 4123368 w 8156794"/>
                  <a:gd name="connsiteY2" fmla="*/ 2879159 h 2879270"/>
                  <a:gd name="connsiteX3" fmla="*/ 2295 w 8156794"/>
                  <a:gd name="connsiteY3" fmla="*/ 1618086 h 2879270"/>
                  <a:gd name="connsiteX4" fmla="*/ 767 w 8156794"/>
                  <a:gd name="connsiteY4" fmla="*/ 147145 h 2879270"/>
                  <a:gd name="connsiteX5" fmla="*/ 4068271 w 8156794"/>
                  <a:gd name="connsiteY5" fmla="*/ 1566042 h 2879270"/>
                  <a:gd name="connsiteX6" fmla="*/ 8156794 w 8156794"/>
                  <a:gd name="connsiteY6" fmla="*/ 0 h 287927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00"/>
                  <a:gd name="connsiteX1" fmla="*/ 8156794 w 8156794"/>
                  <a:gd name="connsiteY1" fmla="*/ 1673520 h 2973000"/>
                  <a:gd name="connsiteX2" fmla="*/ 4134388 w 8156794"/>
                  <a:gd name="connsiteY2" fmla="*/ 2972904 h 2973000"/>
                  <a:gd name="connsiteX3" fmla="*/ 2295 w 8156794"/>
                  <a:gd name="connsiteY3" fmla="*/ 1618086 h 2973000"/>
                  <a:gd name="connsiteX4" fmla="*/ 767 w 8156794"/>
                  <a:gd name="connsiteY4" fmla="*/ 147145 h 2973000"/>
                  <a:gd name="connsiteX5" fmla="*/ 4068271 w 8156794"/>
                  <a:gd name="connsiteY5" fmla="*/ 1566042 h 2973000"/>
                  <a:gd name="connsiteX6" fmla="*/ 8156794 w 8156794"/>
                  <a:gd name="connsiteY6" fmla="*/ 0 h 2973000"/>
                  <a:gd name="connsiteX0" fmla="*/ 8156794 w 8156794"/>
                  <a:gd name="connsiteY0" fmla="*/ 0 h 2973020"/>
                  <a:gd name="connsiteX1" fmla="*/ 8156794 w 8156794"/>
                  <a:gd name="connsiteY1" fmla="*/ 1673520 h 2973020"/>
                  <a:gd name="connsiteX2" fmla="*/ 4134388 w 8156794"/>
                  <a:gd name="connsiteY2" fmla="*/ 2972904 h 2973020"/>
                  <a:gd name="connsiteX3" fmla="*/ 2295 w 8156794"/>
                  <a:gd name="connsiteY3" fmla="*/ 1618086 h 2973020"/>
                  <a:gd name="connsiteX4" fmla="*/ 767 w 8156794"/>
                  <a:gd name="connsiteY4" fmla="*/ 147145 h 2973020"/>
                  <a:gd name="connsiteX5" fmla="*/ 4068271 w 8156794"/>
                  <a:gd name="connsiteY5" fmla="*/ 1566042 h 2973020"/>
                  <a:gd name="connsiteX6" fmla="*/ 8156794 w 8156794"/>
                  <a:gd name="connsiteY6" fmla="*/ 0 h 2973020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021"/>
                  <a:gd name="connsiteX1" fmla="*/ 8156794 w 8156794"/>
                  <a:gd name="connsiteY1" fmla="*/ 1673520 h 2973021"/>
                  <a:gd name="connsiteX2" fmla="*/ 4134388 w 8156794"/>
                  <a:gd name="connsiteY2" fmla="*/ 2972904 h 2973021"/>
                  <a:gd name="connsiteX3" fmla="*/ 2295 w 8156794"/>
                  <a:gd name="connsiteY3" fmla="*/ 1618086 h 2973021"/>
                  <a:gd name="connsiteX4" fmla="*/ 767 w 8156794"/>
                  <a:gd name="connsiteY4" fmla="*/ 147145 h 2973021"/>
                  <a:gd name="connsiteX5" fmla="*/ 4068271 w 8156794"/>
                  <a:gd name="connsiteY5" fmla="*/ 1566042 h 2973021"/>
                  <a:gd name="connsiteX6" fmla="*/ 8156794 w 8156794"/>
                  <a:gd name="connsiteY6" fmla="*/ 0 h 2973021"/>
                  <a:gd name="connsiteX0" fmla="*/ 8156794 w 8156794"/>
                  <a:gd name="connsiteY0" fmla="*/ 0 h 2973141"/>
                  <a:gd name="connsiteX1" fmla="*/ 8156794 w 8156794"/>
                  <a:gd name="connsiteY1" fmla="*/ 1673520 h 2973141"/>
                  <a:gd name="connsiteX2" fmla="*/ 4134388 w 8156794"/>
                  <a:gd name="connsiteY2" fmla="*/ 2972904 h 2973141"/>
                  <a:gd name="connsiteX3" fmla="*/ 2295 w 8156794"/>
                  <a:gd name="connsiteY3" fmla="*/ 1618086 h 2973141"/>
                  <a:gd name="connsiteX4" fmla="*/ 767 w 8156794"/>
                  <a:gd name="connsiteY4" fmla="*/ 147145 h 2973141"/>
                  <a:gd name="connsiteX5" fmla="*/ 4068271 w 8156794"/>
                  <a:gd name="connsiteY5" fmla="*/ 1566042 h 2973141"/>
                  <a:gd name="connsiteX6" fmla="*/ 8156794 w 8156794"/>
                  <a:gd name="connsiteY6" fmla="*/ 0 h 2973141"/>
                  <a:gd name="connsiteX0" fmla="*/ 8156794 w 8156794"/>
                  <a:gd name="connsiteY0" fmla="*/ 0 h 3066827"/>
                  <a:gd name="connsiteX1" fmla="*/ 8156794 w 8156794"/>
                  <a:gd name="connsiteY1" fmla="*/ 1673520 h 3066827"/>
                  <a:gd name="connsiteX2" fmla="*/ 4123353 w 8156794"/>
                  <a:gd name="connsiteY2" fmla="*/ 3066650 h 3066827"/>
                  <a:gd name="connsiteX3" fmla="*/ 2295 w 8156794"/>
                  <a:gd name="connsiteY3" fmla="*/ 1618086 h 3066827"/>
                  <a:gd name="connsiteX4" fmla="*/ 767 w 8156794"/>
                  <a:gd name="connsiteY4" fmla="*/ 147145 h 3066827"/>
                  <a:gd name="connsiteX5" fmla="*/ 4068271 w 8156794"/>
                  <a:gd name="connsiteY5" fmla="*/ 1566042 h 3066827"/>
                  <a:gd name="connsiteX6" fmla="*/ 8156794 w 8156794"/>
                  <a:gd name="connsiteY6" fmla="*/ 0 h 3066827"/>
                  <a:gd name="connsiteX0" fmla="*/ 8123689 w 8156794"/>
                  <a:gd name="connsiteY0" fmla="*/ 0 h 2999866"/>
                  <a:gd name="connsiteX1" fmla="*/ 8156794 w 8156794"/>
                  <a:gd name="connsiteY1" fmla="*/ 1606559 h 2999866"/>
                  <a:gd name="connsiteX2" fmla="*/ 4123353 w 8156794"/>
                  <a:gd name="connsiteY2" fmla="*/ 2999689 h 2999866"/>
                  <a:gd name="connsiteX3" fmla="*/ 2295 w 8156794"/>
                  <a:gd name="connsiteY3" fmla="*/ 1551125 h 2999866"/>
                  <a:gd name="connsiteX4" fmla="*/ 767 w 8156794"/>
                  <a:gd name="connsiteY4" fmla="*/ 80184 h 2999866"/>
                  <a:gd name="connsiteX5" fmla="*/ 4068271 w 8156794"/>
                  <a:gd name="connsiteY5" fmla="*/ 1499081 h 2999866"/>
                  <a:gd name="connsiteX6" fmla="*/ 8123689 w 8156794"/>
                  <a:gd name="connsiteY6" fmla="*/ 0 h 2999866"/>
                  <a:gd name="connsiteX0" fmla="*/ 8167828 w 8167828"/>
                  <a:gd name="connsiteY0" fmla="*/ 0 h 3026651"/>
                  <a:gd name="connsiteX1" fmla="*/ 8156794 w 8167828"/>
                  <a:gd name="connsiteY1" fmla="*/ 1633344 h 3026651"/>
                  <a:gd name="connsiteX2" fmla="*/ 4123353 w 8167828"/>
                  <a:gd name="connsiteY2" fmla="*/ 3026474 h 3026651"/>
                  <a:gd name="connsiteX3" fmla="*/ 2295 w 8167828"/>
                  <a:gd name="connsiteY3" fmla="*/ 1577910 h 3026651"/>
                  <a:gd name="connsiteX4" fmla="*/ 767 w 8167828"/>
                  <a:gd name="connsiteY4" fmla="*/ 106969 h 3026651"/>
                  <a:gd name="connsiteX5" fmla="*/ 4068271 w 8167828"/>
                  <a:gd name="connsiteY5" fmla="*/ 1525866 h 3026651"/>
                  <a:gd name="connsiteX6" fmla="*/ 8167828 w 8167828"/>
                  <a:gd name="connsiteY6" fmla="*/ 0 h 3026651"/>
                  <a:gd name="connsiteX0" fmla="*/ 8167828 w 8167828"/>
                  <a:gd name="connsiteY0" fmla="*/ 0 h 3027228"/>
                  <a:gd name="connsiteX1" fmla="*/ 8145760 w 8167828"/>
                  <a:gd name="connsiteY1" fmla="*/ 1686913 h 3027228"/>
                  <a:gd name="connsiteX2" fmla="*/ 4123353 w 8167828"/>
                  <a:gd name="connsiteY2" fmla="*/ 3026474 h 3027228"/>
                  <a:gd name="connsiteX3" fmla="*/ 2295 w 8167828"/>
                  <a:gd name="connsiteY3" fmla="*/ 1577910 h 3027228"/>
                  <a:gd name="connsiteX4" fmla="*/ 767 w 8167828"/>
                  <a:gd name="connsiteY4" fmla="*/ 106969 h 3027228"/>
                  <a:gd name="connsiteX5" fmla="*/ 4068271 w 8167828"/>
                  <a:gd name="connsiteY5" fmla="*/ 1525866 h 3027228"/>
                  <a:gd name="connsiteX6" fmla="*/ 8167828 w 8167828"/>
                  <a:gd name="connsiteY6" fmla="*/ 0 h 3027228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56794 w 8156794"/>
                  <a:gd name="connsiteY0" fmla="*/ 0 h 2933483"/>
                  <a:gd name="connsiteX1" fmla="*/ 8145760 w 8156794"/>
                  <a:gd name="connsiteY1" fmla="*/ 1593168 h 2933483"/>
                  <a:gd name="connsiteX2" fmla="*/ 4123353 w 8156794"/>
                  <a:gd name="connsiteY2" fmla="*/ 2932729 h 2933483"/>
                  <a:gd name="connsiteX3" fmla="*/ 2295 w 8156794"/>
                  <a:gd name="connsiteY3" fmla="*/ 1484165 h 2933483"/>
                  <a:gd name="connsiteX4" fmla="*/ 767 w 8156794"/>
                  <a:gd name="connsiteY4" fmla="*/ 13224 h 2933483"/>
                  <a:gd name="connsiteX5" fmla="*/ 4068271 w 8156794"/>
                  <a:gd name="connsiteY5" fmla="*/ 1432121 h 2933483"/>
                  <a:gd name="connsiteX6" fmla="*/ 8156794 w 8156794"/>
                  <a:gd name="connsiteY6" fmla="*/ 0 h 2933483"/>
                  <a:gd name="connsiteX0" fmla="*/ 8123689 w 8145760"/>
                  <a:gd name="connsiteY0" fmla="*/ 13560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9 w 8145760"/>
                  <a:gd name="connsiteY6" fmla="*/ 13560 h 2920259"/>
                  <a:gd name="connsiteX0" fmla="*/ 8178863 w 8178863"/>
                  <a:gd name="connsiteY0" fmla="*/ 26952 h 2920259"/>
                  <a:gd name="connsiteX1" fmla="*/ 8145760 w 8178863"/>
                  <a:gd name="connsiteY1" fmla="*/ 1579944 h 2920259"/>
                  <a:gd name="connsiteX2" fmla="*/ 4123353 w 8178863"/>
                  <a:gd name="connsiteY2" fmla="*/ 2919505 h 2920259"/>
                  <a:gd name="connsiteX3" fmla="*/ 2295 w 8178863"/>
                  <a:gd name="connsiteY3" fmla="*/ 1470941 h 2920259"/>
                  <a:gd name="connsiteX4" fmla="*/ 767 w 8178863"/>
                  <a:gd name="connsiteY4" fmla="*/ 0 h 2920259"/>
                  <a:gd name="connsiteX5" fmla="*/ 4068271 w 8178863"/>
                  <a:gd name="connsiteY5" fmla="*/ 1418897 h 2920259"/>
                  <a:gd name="connsiteX6" fmla="*/ 8178863 w 8178863"/>
                  <a:gd name="connsiteY6" fmla="*/ 26952 h 2920259"/>
                  <a:gd name="connsiteX0" fmla="*/ 8167827 w 8167827"/>
                  <a:gd name="connsiteY0" fmla="*/ 40343 h 2920259"/>
                  <a:gd name="connsiteX1" fmla="*/ 8145760 w 8167827"/>
                  <a:gd name="connsiteY1" fmla="*/ 1579944 h 2920259"/>
                  <a:gd name="connsiteX2" fmla="*/ 4123353 w 8167827"/>
                  <a:gd name="connsiteY2" fmla="*/ 2919505 h 2920259"/>
                  <a:gd name="connsiteX3" fmla="*/ 2295 w 8167827"/>
                  <a:gd name="connsiteY3" fmla="*/ 1470941 h 2920259"/>
                  <a:gd name="connsiteX4" fmla="*/ 767 w 8167827"/>
                  <a:gd name="connsiteY4" fmla="*/ 0 h 2920259"/>
                  <a:gd name="connsiteX5" fmla="*/ 4068271 w 8167827"/>
                  <a:gd name="connsiteY5" fmla="*/ 1418897 h 2920259"/>
                  <a:gd name="connsiteX6" fmla="*/ 8167827 w 8167827"/>
                  <a:gd name="connsiteY6" fmla="*/ 40343 h 2920259"/>
                  <a:gd name="connsiteX0" fmla="*/ 8123687 w 8145760"/>
                  <a:gd name="connsiteY0" fmla="*/ 53735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23687 w 8145760"/>
                  <a:gd name="connsiteY6" fmla="*/ 53735 h 2920259"/>
                  <a:gd name="connsiteX0" fmla="*/ 8161918 w 8161918"/>
                  <a:gd name="connsiteY0" fmla="*/ 0 h 2943855"/>
                  <a:gd name="connsiteX1" fmla="*/ 8145760 w 8161918"/>
                  <a:gd name="connsiteY1" fmla="*/ 1603540 h 2943855"/>
                  <a:gd name="connsiteX2" fmla="*/ 4123353 w 8161918"/>
                  <a:gd name="connsiteY2" fmla="*/ 2943101 h 2943855"/>
                  <a:gd name="connsiteX3" fmla="*/ 2295 w 8161918"/>
                  <a:gd name="connsiteY3" fmla="*/ 1494537 h 2943855"/>
                  <a:gd name="connsiteX4" fmla="*/ 767 w 8161918"/>
                  <a:gd name="connsiteY4" fmla="*/ 23596 h 2943855"/>
                  <a:gd name="connsiteX5" fmla="*/ 4068271 w 8161918"/>
                  <a:gd name="connsiteY5" fmla="*/ 1442493 h 2943855"/>
                  <a:gd name="connsiteX6" fmla="*/ 8161918 w 8161918"/>
                  <a:gd name="connsiteY6" fmla="*/ 0 h 2943855"/>
                  <a:gd name="connsiteX0" fmla="*/ 8144926 w 8145760"/>
                  <a:gd name="connsiteY0" fmla="*/ 43424 h 2920259"/>
                  <a:gd name="connsiteX1" fmla="*/ 8145760 w 8145760"/>
                  <a:gd name="connsiteY1" fmla="*/ 1579944 h 2920259"/>
                  <a:gd name="connsiteX2" fmla="*/ 4123353 w 8145760"/>
                  <a:gd name="connsiteY2" fmla="*/ 2919505 h 2920259"/>
                  <a:gd name="connsiteX3" fmla="*/ 2295 w 8145760"/>
                  <a:gd name="connsiteY3" fmla="*/ 1470941 h 2920259"/>
                  <a:gd name="connsiteX4" fmla="*/ 767 w 8145760"/>
                  <a:gd name="connsiteY4" fmla="*/ 0 h 2920259"/>
                  <a:gd name="connsiteX5" fmla="*/ 4068271 w 8145760"/>
                  <a:gd name="connsiteY5" fmla="*/ 1418897 h 2920259"/>
                  <a:gd name="connsiteX6" fmla="*/ 8144926 w 8145760"/>
                  <a:gd name="connsiteY6" fmla="*/ 43424 h 2920259"/>
                  <a:gd name="connsiteX0" fmla="*/ 8161918 w 8161918"/>
                  <a:gd name="connsiteY0" fmla="*/ 0 h 2959321"/>
                  <a:gd name="connsiteX1" fmla="*/ 8145760 w 8161918"/>
                  <a:gd name="connsiteY1" fmla="*/ 1619006 h 2959321"/>
                  <a:gd name="connsiteX2" fmla="*/ 4123353 w 8161918"/>
                  <a:gd name="connsiteY2" fmla="*/ 2958567 h 2959321"/>
                  <a:gd name="connsiteX3" fmla="*/ 2295 w 8161918"/>
                  <a:gd name="connsiteY3" fmla="*/ 1510003 h 2959321"/>
                  <a:gd name="connsiteX4" fmla="*/ 767 w 8161918"/>
                  <a:gd name="connsiteY4" fmla="*/ 39062 h 2959321"/>
                  <a:gd name="connsiteX5" fmla="*/ 4068271 w 8161918"/>
                  <a:gd name="connsiteY5" fmla="*/ 1457959 h 2959321"/>
                  <a:gd name="connsiteX6" fmla="*/ 8161918 w 8161918"/>
                  <a:gd name="connsiteY6" fmla="*/ 0 h 2959321"/>
                  <a:gd name="connsiteX0" fmla="*/ 8161918 w 8162752"/>
                  <a:gd name="connsiteY0" fmla="*/ 0 h 2959488"/>
                  <a:gd name="connsiteX1" fmla="*/ 8162752 w 8162752"/>
                  <a:gd name="connsiteY1" fmla="*/ 1629317 h 2959488"/>
                  <a:gd name="connsiteX2" fmla="*/ 4123353 w 8162752"/>
                  <a:gd name="connsiteY2" fmla="*/ 2958567 h 2959488"/>
                  <a:gd name="connsiteX3" fmla="*/ 2295 w 8162752"/>
                  <a:gd name="connsiteY3" fmla="*/ 1510003 h 2959488"/>
                  <a:gd name="connsiteX4" fmla="*/ 767 w 8162752"/>
                  <a:gd name="connsiteY4" fmla="*/ 39062 h 2959488"/>
                  <a:gd name="connsiteX5" fmla="*/ 4068271 w 8162752"/>
                  <a:gd name="connsiteY5" fmla="*/ 1457959 h 2959488"/>
                  <a:gd name="connsiteX6" fmla="*/ 8161918 w 8162752"/>
                  <a:gd name="connsiteY6" fmla="*/ 0 h 2959488"/>
                  <a:gd name="connsiteX0" fmla="*/ 8165930 w 8166764"/>
                  <a:gd name="connsiteY0" fmla="*/ 7337 h 2966825"/>
                  <a:gd name="connsiteX1" fmla="*/ 8166764 w 8166764"/>
                  <a:gd name="connsiteY1" fmla="*/ 1636654 h 2966825"/>
                  <a:gd name="connsiteX2" fmla="*/ 4127365 w 8166764"/>
                  <a:gd name="connsiteY2" fmla="*/ 2965904 h 2966825"/>
                  <a:gd name="connsiteX3" fmla="*/ 6307 w 8166764"/>
                  <a:gd name="connsiteY3" fmla="*/ 1517340 h 2966825"/>
                  <a:gd name="connsiteX4" fmla="*/ 532 w 8166764"/>
                  <a:gd name="connsiteY4" fmla="*/ 0 h 2966825"/>
                  <a:gd name="connsiteX5" fmla="*/ 4072283 w 8166764"/>
                  <a:gd name="connsiteY5" fmla="*/ 1465296 h 2966825"/>
                  <a:gd name="connsiteX6" fmla="*/ 8165930 w 8166764"/>
                  <a:gd name="connsiteY6" fmla="*/ 7337 h 2966825"/>
                  <a:gd name="connsiteX0" fmla="*/ 8168119 w 8168953"/>
                  <a:gd name="connsiteY0" fmla="*/ 7337 h 2966682"/>
                  <a:gd name="connsiteX1" fmla="*/ 8168953 w 8168953"/>
                  <a:gd name="connsiteY1" fmla="*/ 1636654 h 2966682"/>
                  <a:gd name="connsiteX2" fmla="*/ 4129554 w 8168953"/>
                  <a:gd name="connsiteY2" fmla="*/ 2965904 h 2966682"/>
                  <a:gd name="connsiteX3" fmla="*/ 0 w 8168953"/>
                  <a:gd name="connsiteY3" fmla="*/ 1527651 h 2966682"/>
                  <a:gd name="connsiteX4" fmla="*/ 2721 w 8168953"/>
                  <a:gd name="connsiteY4" fmla="*/ 0 h 2966682"/>
                  <a:gd name="connsiteX5" fmla="*/ 4074472 w 8168953"/>
                  <a:gd name="connsiteY5" fmla="*/ 1465296 h 2966682"/>
                  <a:gd name="connsiteX6" fmla="*/ 8168119 w 8168953"/>
                  <a:gd name="connsiteY6" fmla="*/ 7337 h 2966682"/>
                  <a:gd name="connsiteX0" fmla="*/ 8168119 w 8168953"/>
                  <a:gd name="connsiteY0" fmla="*/ 7337 h 3100377"/>
                  <a:gd name="connsiteX1" fmla="*/ 8168953 w 8168953"/>
                  <a:gd name="connsiteY1" fmla="*/ 1636654 h 3100377"/>
                  <a:gd name="connsiteX2" fmla="*/ 4118520 w 8168953"/>
                  <a:gd name="connsiteY2" fmla="*/ 3099826 h 3100377"/>
                  <a:gd name="connsiteX3" fmla="*/ 0 w 8168953"/>
                  <a:gd name="connsiteY3" fmla="*/ 1527651 h 3100377"/>
                  <a:gd name="connsiteX4" fmla="*/ 2721 w 8168953"/>
                  <a:gd name="connsiteY4" fmla="*/ 0 h 3100377"/>
                  <a:gd name="connsiteX5" fmla="*/ 4074472 w 8168953"/>
                  <a:gd name="connsiteY5" fmla="*/ 1465296 h 3100377"/>
                  <a:gd name="connsiteX6" fmla="*/ 8168119 w 8168953"/>
                  <a:gd name="connsiteY6" fmla="*/ 7337 h 3100377"/>
                  <a:gd name="connsiteX0" fmla="*/ 8168119 w 8168953"/>
                  <a:gd name="connsiteY0" fmla="*/ 7337 h 3100429"/>
                  <a:gd name="connsiteX1" fmla="*/ 8168953 w 8168953"/>
                  <a:gd name="connsiteY1" fmla="*/ 1636654 h 3100429"/>
                  <a:gd name="connsiteX2" fmla="*/ 4118520 w 8168953"/>
                  <a:gd name="connsiteY2" fmla="*/ 3099826 h 3100429"/>
                  <a:gd name="connsiteX3" fmla="*/ 0 w 8168953"/>
                  <a:gd name="connsiteY3" fmla="*/ 1527651 h 3100429"/>
                  <a:gd name="connsiteX4" fmla="*/ 2721 w 8168953"/>
                  <a:gd name="connsiteY4" fmla="*/ 0 h 3100429"/>
                  <a:gd name="connsiteX5" fmla="*/ 4074472 w 8168953"/>
                  <a:gd name="connsiteY5" fmla="*/ 1465296 h 3100429"/>
                  <a:gd name="connsiteX6" fmla="*/ 8168119 w 8168953"/>
                  <a:gd name="connsiteY6" fmla="*/ 7337 h 3100429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72202 w 8166683"/>
                  <a:gd name="connsiteY5" fmla="*/ 1465296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  <a:gd name="connsiteX0" fmla="*/ 8165849 w 8166683"/>
                  <a:gd name="connsiteY0" fmla="*/ 7337 h 3099826"/>
                  <a:gd name="connsiteX1" fmla="*/ 8166683 w 8166683"/>
                  <a:gd name="connsiteY1" fmla="*/ 1636654 h 3099826"/>
                  <a:gd name="connsiteX2" fmla="*/ 4116250 w 8166683"/>
                  <a:gd name="connsiteY2" fmla="*/ 3099826 h 3099826"/>
                  <a:gd name="connsiteX3" fmla="*/ 8764 w 8166683"/>
                  <a:gd name="connsiteY3" fmla="*/ 1634789 h 3099826"/>
                  <a:gd name="connsiteX4" fmla="*/ 451 w 8166683"/>
                  <a:gd name="connsiteY4" fmla="*/ 0 h 3099826"/>
                  <a:gd name="connsiteX5" fmla="*/ 4061168 w 8166683"/>
                  <a:gd name="connsiteY5" fmla="*/ 1438511 h 3099826"/>
                  <a:gd name="connsiteX6" fmla="*/ 8165849 w 8166683"/>
                  <a:gd name="connsiteY6" fmla="*/ 7337 h 3099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66683" h="3099826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     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065A2A5-902C-A940-821B-CBFC0122AC2F}"/>
                  </a:ext>
                </a:extLst>
              </p:cNvPr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         </a:t>
                </a: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4C076B7-5A71-8644-9F5C-08E13F943BD5}"/>
                  </a:ext>
                </a:extLst>
              </p:cNvPr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160" name="Freeform 159">
                  <a:extLst>
                    <a:ext uri="{FF2B5EF4-FFF2-40B4-BE49-F238E27FC236}">
                      <a16:creationId xmlns:a16="http://schemas.microsoft.com/office/drawing/2014/main" id="{13D62837-C3EA-8B4B-B09D-FC71F9727C64}"/>
                    </a:ext>
                  </a:extLst>
                </p:cNvPr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160">
                  <a:extLst>
                    <a:ext uri="{FF2B5EF4-FFF2-40B4-BE49-F238E27FC236}">
                      <a16:creationId xmlns:a16="http://schemas.microsoft.com/office/drawing/2014/main" id="{147D5E46-2372-FA45-9685-A7CC6CA91F5F}"/>
                    </a:ext>
                  </a:extLst>
                </p:cNvPr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161">
                  <a:extLst>
                    <a:ext uri="{FF2B5EF4-FFF2-40B4-BE49-F238E27FC236}">
                      <a16:creationId xmlns:a16="http://schemas.microsoft.com/office/drawing/2014/main" id="{6B2D97C5-61CB-9441-993B-95CAA7169FC7}"/>
                    </a:ext>
                  </a:extLst>
                </p:cNvPr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162">
                  <a:extLst>
                    <a:ext uri="{FF2B5EF4-FFF2-40B4-BE49-F238E27FC236}">
                      <a16:creationId xmlns:a16="http://schemas.microsoft.com/office/drawing/2014/main" id="{CD3C4F94-9D92-F048-A80A-0D709146CB4E}"/>
                    </a:ext>
                  </a:extLst>
                </p:cNvPr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71" name="Rectangle 37">
            <a:extLst>
              <a:ext uri="{FF2B5EF4-FFF2-40B4-BE49-F238E27FC236}">
                <a16:creationId xmlns:a16="http://schemas.microsoft.com/office/drawing/2014/main" id="{A9816EEA-38E6-AE46-970F-D20738D1CBC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61022" y="4666815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49" name="Group 49">
            <a:extLst>
              <a:ext uri="{FF2B5EF4-FFF2-40B4-BE49-F238E27FC236}">
                <a16:creationId xmlns:a16="http://schemas.microsoft.com/office/drawing/2014/main" id="{AD680CEA-D168-C84F-AAE1-D128195A44E7}"/>
              </a:ext>
            </a:extLst>
          </p:cNvPr>
          <p:cNvGrpSpPr>
            <a:grpSpLocks/>
          </p:cNvGrpSpPr>
          <p:nvPr/>
        </p:nvGrpSpPr>
        <p:grpSpPr bwMode="auto"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id="150" name="Picture 50" descr="desktop_computer_stylized_medium">
              <a:extLst>
                <a:ext uri="{FF2B5EF4-FFF2-40B4-BE49-F238E27FC236}">
                  <a16:creationId xmlns:a16="http://schemas.microsoft.com/office/drawing/2014/main" id="{DADE998E-D7B9-EC4F-9F94-E65CF536C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BC38A1B0-555E-F049-93AC-48537726F7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180" name="Rectangle 37">
            <a:extLst>
              <a:ext uri="{FF2B5EF4-FFF2-40B4-BE49-F238E27FC236}">
                <a16:creationId xmlns:a16="http://schemas.microsoft.com/office/drawing/2014/main" id="{51912ACC-FA1C-7E48-9062-DA96B6CD7C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71833" y="5687855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26" name="Group 49">
            <a:extLst>
              <a:ext uri="{FF2B5EF4-FFF2-40B4-BE49-F238E27FC236}">
                <a16:creationId xmlns:a16="http://schemas.microsoft.com/office/drawing/2014/main" id="{164313DA-E436-B94D-946E-A9F9627207EA}"/>
              </a:ext>
            </a:extLst>
          </p:cNvPr>
          <p:cNvGrpSpPr>
            <a:grpSpLocks/>
          </p:cNvGrpSpPr>
          <p:nvPr/>
        </p:nvGrpSpPr>
        <p:grpSpPr bwMode="auto"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id="127" name="Picture 50" descr="desktop_computer_stylized_medium">
              <a:extLst>
                <a:ext uri="{FF2B5EF4-FFF2-40B4-BE49-F238E27FC236}">
                  <a16:creationId xmlns:a16="http://schemas.microsoft.com/office/drawing/2014/main" id="{2DC8C6C4-5C23-0541-8061-C718A5B9D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24E0555C-7855-E749-82E9-0F21AFA4C7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sp>
        <p:nvSpPr>
          <p:cNvPr id="181" name="Rectangle 37">
            <a:extLst>
              <a:ext uri="{FF2B5EF4-FFF2-40B4-BE49-F238E27FC236}">
                <a16:creationId xmlns:a16="http://schemas.microsoft.com/office/drawing/2014/main" id="{43F1B530-B1FE-5547-9108-2D9D5DEFE2F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6575" y="4653061"/>
            <a:ext cx="119903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182" name="Rectangle 37">
            <a:extLst>
              <a:ext uri="{FF2B5EF4-FFF2-40B4-BE49-F238E27FC236}">
                <a16:creationId xmlns:a16="http://schemas.microsoft.com/office/drawing/2014/main" id="{7CF48F98-D094-CD4E-BD60-0DA33EA4220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496816" y="5784803"/>
            <a:ext cx="84261" cy="194751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152" name="Group 44">
            <a:extLst>
              <a:ext uri="{FF2B5EF4-FFF2-40B4-BE49-F238E27FC236}">
                <a16:creationId xmlns:a16="http://schemas.microsoft.com/office/drawing/2014/main" id="{083ACB0A-FBA9-0D43-9726-0A41424DD39D}"/>
              </a:ext>
            </a:extLst>
          </p:cNvPr>
          <p:cNvGrpSpPr>
            <a:grpSpLocks/>
          </p:cNvGrpSpPr>
          <p:nvPr/>
        </p:nvGrpSpPr>
        <p:grpSpPr bwMode="auto"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id="154" name="Picture 45" descr="desktop_computer_stylized_medium">
              <a:extLst>
                <a:ext uri="{FF2B5EF4-FFF2-40B4-BE49-F238E27FC236}">
                  <a16:creationId xmlns:a16="http://schemas.microsoft.com/office/drawing/2014/main" id="{C369DB0B-1F34-3B46-A82A-78A90E65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Freeform 46">
              <a:extLst>
                <a:ext uri="{FF2B5EF4-FFF2-40B4-BE49-F238E27FC236}">
                  <a16:creationId xmlns:a16="http://schemas.microsoft.com/office/drawing/2014/main" id="{9C2398C0-FF47-894E-B5E8-11EB55029D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sz="2000" dirty="0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604162-E90D-984F-847A-C102A2F79780}"/>
              </a:ext>
            </a:extLst>
          </p:cNvPr>
          <p:cNvCxnSpPr/>
          <p:nvPr/>
        </p:nvCxnSpPr>
        <p:spPr>
          <a:xfrm flipV="1">
            <a:off x="8669292" y="4874844"/>
            <a:ext cx="0" cy="4459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D79A4A8-654F-5C41-9FB9-78AF30E0F351}"/>
              </a:ext>
            </a:extLst>
          </p:cNvPr>
          <p:cNvCxnSpPr>
            <a:cxnSpLocks/>
          </p:cNvCxnSpPr>
          <p:nvPr/>
        </p:nvCxnSpPr>
        <p:spPr>
          <a:xfrm flipV="1">
            <a:off x="8447023" y="5943807"/>
            <a:ext cx="0" cy="24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4" name="Group 113">
            <a:extLst>
              <a:ext uri="{FF2B5EF4-FFF2-40B4-BE49-F238E27FC236}">
                <a16:creationId xmlns:a16="http://schemas.microsoft.com/office/drawing/2014/main" id="{4F40B619-9A70-2641-9962-A545BD190AEE}"/>
              </a:ext>
            </a:extLst>
          </p:cNvPr>
          <p:cNvGrpSpPr>
            <a:grpSpLocks/>
          </p:cNvGrpSpPr>
          <p:nvPr/>
        </p:nvGrpSpPr>
        <p:grpSpPr bwMode="auto"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45" name="Freeform 106">
              <a:extLst>
                <a:ext uri="{FF2B5EF4-FFF2-40B4-BE49-F238E27FC236}">
                  <a16:creationId xmlns:a16="http://schemas.microsoft.com/office/drawing/2014/main" id="{970BC10B-039D-D849-BD17-870D52BCA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9900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6" name="Rectangle 107">
              <a:extLst>
                <a:ext uri="{FF2B5EF4-FFF2-40B4-BE49-F238E27FC236}">
                  <a16:creationId xmlns:a16="http://schemas.microsoft.com/office/drawing/2014/main" id="{881A2D84-75CD-FF46-8268-58570E386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7" name="Text Box 108">
              <a:extLst>
                <a:ext uri="{FF2B5EF4-FFF2-40B4-BE49-F238E27FC236}">
                  <a16:creationId xmlns:a16="http://schemas.microsoft.com/office/drawing/2014/main" id="{0174C2C5-DEEC-6448-84DD-CBC717D8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248" name="Line 109">
              <a:extLst>
                <a:ext uri="{FF2B5EF4-FFF2-40B4-BE49-F238E27FC236}">
                  <a16:creationId xmlns:a16="http://schemas.microsoft.com/office/drawing/2014/main" id="{5A82C9AA-9D84-BC42-9880-443161490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49" name="Line 110">
              <a:extLst>
                <a:ext uri="{FF2B5EF4-FFF2-40B4-BE49-F238E27FC236}">
                  <a16:creationId xmlns:a16="http://schemas.microsoft.com/office/drawing/2014/main" id="{7EEC7F05-4E24-D14E-8286-E30E0B01CB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0" name="Line 111">
              <a:extLst>
                <a:ext uri="{FF2B5EF4-FFF2-40B4-BE49-F238E27FC236}">
                  <a16:creationId xmlns:a16="http://schemas.microsoft.com/office/drawing/2014/main" id="{8F3EE3E7-2794-E248-913F-D23487889C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51" name="Line 112">
              <a:extLst>
                <a:ext uri="{FF2B5EF4-FFF2-40B4-BE49-F238E27FC236}">
                  <a16:creationId xmlns:a16="http://schemas.microsoft.com/office/drawing/2014/main" id="{12725139-7043-064B-BBB9-A6E7289DC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40" name="Group 44">
            <a:extLst>
              <a:ext uri="{FF2B5EF4-FFF2-40B4-BE49-F238E27FC236}">
                <a16:creationId xmlns:a16="http://schemas.microsoft.com/office/drawing/2014/main" id="{BF422F91-ACCF-D044-A60B-0B40246D065D}"/>
              </a:ext>
            </a:extLst>
          </p:cNvPr>
          <p:cNvGrpSpPr>
            <a:grpSpLocks/>
          </p:cNvGrpSpPr>
          <p:nvPr/>
        </p:nvGrpSpPr>
        <p:grpSpPr bwMode="auto"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id="142" name="Picture 45" descr="desktop_computer_stylized_medium">
              <a:extLst>
                <a:ext uri="{FF2B5EF4-FFF2-40B4-BE49-F238E27FC236}">
                  <a16:creationId xmlns:a16="http://schemas.microsoft.com/office/drawing/2014/main" id="{707FEFA6-A5DE-6840-9994-DC6AA79B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Freeform 46">
              <a:extLst>
                <a:ext uri="{FF2B5EF4-FFF2-40B4-BE49-F238E27FC236}">
                  <a16:creationId xmlns:a16="http://schemas.microsoft.com/office/drawing/2014/main" id="{2330F56F-3837-6446-9F35-FB42B05CDD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4" name="Group 100">
            <a:extLst>
              <a:ext uri="{FF2B5EF4-FFF2-40B4-BE49-F238E27FC236}">
                <a16:creationId xmlns:a16="http://schemas.microsoft.com/office/drawing/2014/main" id="{6FAC5503-9195-DF48-BF18-E7D249227C5B}"/>
              </a:ext>
            </a:extLst>
          </p:cNvPr>
          <p:cNvGrpSpPr>
            <a:grpSpLocks/>
          </p:cNvGrpSpPr>
          <p:nvPr/>
        </p:nvGrpSpPr>
        <p:grpSpPr bwMode="auto"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125" name="Freeform 93">
              <a:extLst>
                <a:ext uri="{FF2B5EF4-FFF2-40B4-BE49-F238E27FC236}">
                  <a16:creationId xmlns:a16="http://schemas.microsoft.com/office/drawing/2014/main" id="{9ADEE501-63F8-C84E-95DD-74C5774DA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2342"/>
              <a:ext cx="527" cy="51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0 w 10000"/>
                <a:gd name="connsiteY2" fmla="*/ 0 h 10486"/>
                <a:gd name="connsiteX3" fmla="*/ 10000 w 10000"/>
                <a:gd name="connsiteY3" fmla="*/ 0 h 10486"/>
                <a:gd name="connsiteX0" fmla="*/ 10000 w 10000"/>
                <a:gd name="connsiteY0" fmla="*/ 0 h 10486"/>
                <a:gd name="connsiteX1" fmla="*/ 5770 w 10000"/>
                <a:gd name="connsiteY1" fmla="*/ 10486 h 10486"/>
                <a:gd name="connsiteX2" fmla="*/ 2703 w 10000"/>
                <a:gd name="connsiteY2" fmla="*/ 5075 h 10486"/>
                <a:gd name="connsiteX3" fmla="*/ 0 w 10000"/>
                <a:gd name="connsiteY3" fmla="*/ 0 h 10486"/>
                <a:gd name="connsiteX4" fmla="*/ 10000 w 10000"/>
                <a:gd name="connsiteY4" fmla="*/ 0 h 10486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720"/>
                <a:gd name="connsiteX1" fmla="*/ 5770 w 10000"/>
                <a:gd name="connsiteY1" fmla="*/ 10486 h 10720"/>
                <a:gd name="connsiteX2" fmla="*/ 563 w 10000"/>
                <a:gd name="connsiteY2" fmla="*/ 10720 h 10720"/>
                <a:gd name="connsiteX3" fmla="*/ 0 w 10000"/>
                <a:gd name="connsiteY3" fmla="*/ 0 h 10720"/>
                <a:gd name="connsiteX4" fmla="*/ 10000 w 10000"/>
                <a:gd name="connsiteY4" fmla="*/ 0 h 10720"/>
                <a:gd name="connsiteX0" fmla="*/ 10000 w 10000"/>
                <a:gd name="connsiteY0" fmla="*/ 0 h 10489"/>
                <a:gd name="connsiteX1" fmla="*/ 5770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89"/>
                <a:gd name="connsiteX1" fmla="*/ 6548 w 10000"/>
                <a:gd name="connsiteY1" fmla="*/ 10486 h 10489"/>
                <a:gd name="connsiteX2" fmla="*/ 271 w 10000"/>
                <a:gd name="connsiteY2" fmla="*/ 10331 h 10489"/>
                <a:gd name="connsiteX3" fmla="*/ 0 w 10000"/>
                <a:gd name="connsiteY3" fmla="*/ 0 h 10489"/>
                <a:gd name="connsiteX4" fmla="*/ 10000 w 10000"/>
                <a:gd name="connsiteY4" fmla="*/ 0 h 10489"/>
                <a:gd name="connsiteX0" fmla="*/ 10000 w 10000"/>
                <a:gd name="connsiteY0" fmla="*/ 0 h 10492"/>
                <a:gd name="connsiteX1" fmla="*/ 6548 w 10000"/>
                <a:gd name="connsiteY1" fmla="*/ 10486 h 10492"/>
                <a:gd name="connsiteX2" fmla="*/ 271 w 10000"/>
                <a:gd name="connsiteY2" fmla="*/ 10331 h 10492"/>
                <a:gd name="connsiteX3" fmla="*/ 0 w 10000"/>
                <a:gd name="connsiteY3" fmla="*/ 0 h 10492"/>
                <a:gd name="connsiteX4" fmla="*/ 10000 w 10000"/>
                <a:gd name="connsiteY4" fmla="*/ 0 h 10492"/>
                <a:gd name="connsiteX0" fmla="*/ 9749 w 9749"/>
                <a:gd name="connsiteY0" fmla="*/ 0 h 10492"/>
                <a:gd name="connsiteX1" fmla="*/ 6297 w 9749"/>
                <a:gd name="connsiteY1" fmla="*/ 10486 h 10492"/>
                <a:gd name="connsiteX2" fmla="*/ 20 w 9749"/>
                <a:gd name="connsiteY2" fmla="*/ 10331 h 10492"/>
                <a:gd name="connsiteX3" fmla="*/ 916 w 9749"/>
                <a:gd name="connsiteY3" fmla="*/ 1363 h 10492"/>
                <a:gd name="connsiteX4" fmla="*/ 9749 w 9749"/>
                <a:gd name="connsiteY4" fmla="*/ 0 h 10492"/>
                <a:gd name="connsiteX0" fmla="*/ 9600 w 9600"/>
                <a:gd name="connsiteY0" fmla="*/ 372 h 8700"/>
                <a:gd name="connsiteX1" fmla="*/ 6458 w 9600"/>
                <a:gd name="connsiteY1" fmla="*/ 8695 h 8700"/>
                <a:gd name="connsiteX2" fmla="*/ 20 w 9600"/>
                <a:gd name="connsiteY2" fmla="*/ 8548 h 8700"/>
                <a:gd name="connsiteX3" fmla="*/ 939 w 9600"/>
                <a:gd name="connsiteY3" fmla="*/ 0 h 8700"/>
                <a:gd name="connsiteX4" fmla="*/ 9600 w 9600"/>
                <a:gd name="connsiteY4" fmla="*/ 372 h 8700"/>
                <a:gd name="connsiteX0" fmla="*/ 10000 w 10000"/>
                <a:gd name="connsiteY0" fmla="*/ 428 h 10000"/>
                <a:gd name="connsiteX1" fmla="*/ 6727 w 10000"/>
                <a:gd name="connsiteY1" fmla="*/ 9994 h 10000"/>
                <a:gd name="connsiteX2" fmla="*/ 21 w 10000"/>
                <a:gd name="connsiteY2" fmla="*/ 9825 h 10000"/>
                <a:gd name="connsiteX3" fmla="*/ 978 w 10000"/>
                <a:gd name="connsiteY3" fmla="*/ 0 h 10000"/>
                <a:gd name="connsiteX4" fmla="*/ 10000 w 10000"/>
                <a:gd name="connsiteY4" fmla="*/ 428 h 10000"/>
                <a:gd name="connsiteX0" fmla="*/ 9997 w 9997"/>
                <a:gd name="connsiteY0" fmla="*/ 428 h 10000"/>
                <a:gd name="connsiteX1" fmla="*/ 6724 w 9997"/>
                <a:gd name="connsiteY1" fmla="*/ 9994 h 10000"/>
                <a:gd name="connsiteX2" fmla="*/ 18 w 9997"/>
                <a:gd name="connsiteY2" fmla="*/ 9825 h 10000"/>
                <a:gd name="connsiteX3" fmla="*/ 975 w 9997"/>
                <a:gd name="connsiteY3" fmla="*/ 0 h 10000"/>
                <a:gd name="connsiteX4" fmla="*/ 9997 w 9997"/>
                <a:gd name="connsiteY4" fmla="*/ 428 h 10000"/>
                <a:gd name="connsiteX0" fmla="*/ 9982 w 9982"/>
                <a:gd name="connsiteY0" fmla="*/ 428 h 10000"/>
                <a:gd name="connsiteX1" fmla="*/ 6708 w 9982"/>
                <a:gd name="connsiteY1" fmla="*/ 9994 h 10000"/>
                <a:gd name="connsiteX2" fmla="*/ 0 w 9982"/>
                <a:gd name="connsiteY2" fmla="*/ 9825 h 10000"/>
                <a:gd name="connsiteX3" fmla="*/ 957 w 9982"/>
                <a:gd name="connsiteY3" fmla="*/ 0 h 10000"/>
                <a:gd name="connsiteX4" fmla="*/ 9982 w 9982"/>
                <a:gd name="connsiteY4" fmla="*/ 42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" h="10000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72000"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9" name="Rectangle 94">
              <a:extLst>
                <a:ext uri="{FF2B5EF4-FFF2-40B4-BE49-F238E27FC236}">
                  <a16:creationId xmlns:a16="http://schemas.microsoft.com/office/drawing/2014/main" id="{4A87A5E7-F047-7840-BBAF-012253EA5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95">
              <a:extLst>
                <a:ext uri="{FF2B5EF4-FFF2-40B4-BE49-F238E27FC236}">
                  <a16:creationId xmlns:a16="http://schemas.microsoft.com/office/drawing/2014/main" id="{6178E43E-D8F7-EC4A-AEDE-EC269AA143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IP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Eth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Phy</a:t>
              </a:r>
            </a:p>
          </p:txBody>
        </p:sp>
        <p:sp>
          <p:nvSpPr>
            <p:cNvPr id="131" name="Line 98">
              <a:extLst>
                <a:ext uri="{FF2B5EF4-FFF2-40B4-BE49-F238E27FC236}">
                  <a16:creationId xmlns:a16="http://schemas.microsoft.com/office/drawing/2014/main" id="{981CF2C0-D84F-EE42-A47F-A00DF699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2" name="Line 99">
              <a:extLst>
                <a:ext uri="{FF2B5EF4-FFF2-40B4-BE49-F238E27FC236}">
                  <a16:creationId xmlns:a16="http://schemas.microsoft.com/office/drawing/2014/main" id="{1CF9F5A6-31A7-6E4D-B8BD-A18B5282D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42" name="Rectangle 76">
            <a:extLst>
              <a:ext uri="{FF2B5EF4-FFF2-40B4-BE49-F238E27FC236}">
                <a16:creationId xmlns:a16="http://schemas.microsoft.com/office/drawing/2014/main" id="{5FBC6133-DD27-3241-A408-966313D3A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receives frame, extracts IP datagram destination B </a:t>
            </a:r>
          </a:p>
        </p:txBody>
      </p:sp>
      <p:sp>
        <p:nvSpPr>
          <p:cNvPr id="243" name="Rectangle 77">
            <a:extLst>
              <a:ext uri="{FF2B5EF4-FFF2-40B4-BE49-F238E27FC236}">
                <a16:creationId xmlns:a16="http://schemas.microsoft.com/office/drawing/2014/main" id="{53E8513E-E83D-C947-8989-F40E5454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cs typeface="+mn-cs"/>
              </a:rPr>
              <a:t>B passes datagram up protocol stack to IP</a:t>
            </a:r>
            <a:endParaRPr lang="en-US" sz="3200" i="0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5808B4-288B-1A47-80DE-79C749B11A60}"/>
              </a:ext>
            </a:extLst>
          </p:cNvPr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97" name="Group 61">
              <a:extLst>
                <a:ext uri="{FF2B5EF4-FFF2-40B4-BE49-F238E27FC236}">
                  <a16:creationId xmlns:a16="http://schemas.microsoft.com/office/drawing/2014/main" id="{590253FA-B20A-BC47-9991-7C88D4928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139" name="Group 62">
                <a:extLst>
                  <a:ext uri="{FF2B5EF4-FFF2-40B4-BE49-F238E27FC236}">
                    <a16:creationId xmlns:a16="http://schemas.microsoft.com/office/drawing/2014/main" id="{16EF4841-6756-4D46-9546-277539335C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37" y="1990"/>
                <a:ext cx="90" cy="154"/>
                <a:chOff x="1337" y="1990"/>
                <a:chExt cx="90" cy="154"/>
              </a:xfrm>
            </p:grpSpPr>
            <p:sp>
              <p:nvSpPr>
                <p:cNvPr id="148" name="Line 64">
                  <a:extLst>
                    <a:ext uri="{FF2B5EF4-FFF2-40B4-BE49-F238E27FC236}">
                      <a16:creationId xmlns:a16="http://schemas.microsoft.com/office/drawing/2014/main" id="{7371DDB5-904C-874E-8170-C30D59BE50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53" name="Line 65">
                  <a:extLst>
                    <a:ext uri="{FF2B5EF4-FFF2-40B4-BE49-F238E27FC236}">
                      <a16:creationId xmlns:a16="http://schemas.microsoft.com/office/drawing/2014/main" id="{6FF50978-C793-0044-BB29-ED02AA8DB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1" name="Text Box 66">
                <a:extLst>
                  <a:ext uri="{FF2B5EF4-FFF2-40B4-BE49-F238E27FC236}">
                    <a16:creationId xmlns:a16="http://schemas.microsoft.com/office/drawing/2014/main" id="{CF1AC934-0101-A144-8086-FDAE559CA4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 src: 111.111.111.111</a:t>
                </a: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   IP dest: 222.222.222.222</a:t>
                </a:r>
              </a:p>
            </p:txBody>
          </p:sp>
        </p:grpSp>
        <p:sp>
          <p:nvSpPr>
            <p:cNvPr id="134" name="Rectangle 76">
              <a:extLst>
                <a:ext uri="{FF2B5EF4-FFF2-40B4-BE49-F238E27FC236}">
                  <a16:creationId xmlns:a16="http://schemas.microsoft.com/office/drawing/2014/main" id="{5CAD8B39-F5FB-0F41-BB58-2958DF33F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5" name="Line 77">
              <a:extLst>
                <a:ext uri="{FF2B5EF4-FFF2-40B4-BE49-F238E27FC236}">
                  <a16:creationId xmlns:a16="http://schemas.microsoft.com/office/drawing/2014/main" id="{D811A9F1-AA7D-C549-A785-729344EC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98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6" name="Line 78">
              <a:extLst>
                <a:ext uri="{FF2B5EF4-FFF2-40B4-BE49-F238E27FC236}">
                  <a16:creationId xmlns:a16="http://schemas.microsoft.com/office/drawing/2014/main" id="{2F881AFC-357E-514E-AD8A-1BD2337E2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2248" y="3805997"/>
              <a:ext cx="0" cy="24130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2" name="Line 83">
              <a:extLst>
                <a:ext uri="{FF2B5EF4-FFF2-40B4-BE49-F238E27FC236}">
                  <a16:creationId xmlns:a16="http://schemas.microsoft.com/office/drawing/2014/main" id="{965AF9CB-B38A-5341-85A1-FE1D132A86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170948" y="3182110"/>
              <a:ext cx="3175" cy="7461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23" name="Line 84">
              <a:extLst>
                <a:ext uri="{FF2B5EF4-FFF2-40B4-BE49-F238E27FC236}">
                  <a16:creationId xmlns:a16="http://schemas.microsoft.com/office/drawing/2014/main" id="{246C53EB-6FD6-D440-9F52-35BA7E016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6998" y="3359910"/>
              <a:ext cx="3175" cy="5683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C4C6265-D0A3-466C-9AA5-044DCD5E896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C50C362-C74A-4111-9920-A90B1308A69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97AADF87-02DC-4725-A8C2-F385A405B6DF}"/>
              </a:ext>
            </a:extLst>
          </p:cNvPr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Routing to another Subnet : Addressing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0052 -0.0407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03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LL addressing, ARP</a:t>
            </a:r>
          </a:p>
          <a:p>
            <a:pPr marL="742950" lvl="3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C3DBA-C699-4E12-BFB2-CBBAE2EC5DAF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23DF53-14D3-4DB9-B475-A0FB2D800CAE}"/>
              </a:ext>
            </a:extLst>
          </p:cNvPr>
          <p:cNvSpPr/>
          <p:nvPr/>
        </p:nvSpPr>
        <p:spPr>
          <a:xfrm>
            <a:off x="432474" y="690883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Introduction to Link layer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33829-D432-4D69-B301-E19C1F191FA8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sp>
        <p:nvSpPr>
          <p:cNvPr id="562" name="Text Box 467">
            <a:extLst>
              <a:ext uri="{FF2B5EF4-FFF2-40B4-BE49-F238E27FC236}">
                <a16:creationId xmlns:a16="http://schemas.microsoft.com/office/drawing/2014/main" id="{BF8AA900-795A-4DA8-AEEB-2C1E7A48C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3330" y="5629003"/>
            <a:ext cx="5781283" cy="10368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link layer </a:t>
            </a:r>
            <a:r>
              <a:rPr lang="en-US" sz="2400" dirty="0">
                <a:latin typeface="+mn-lt"/>
                <a:cs typeface="+mn-cs"/>
              </a:rPr>
              <a:t>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transferring datagram from one node to </a:t>
            </a:r>
            <a:r>
              <a:rPr lang="en-US" sz="2400" dirty="0">
                <a:solidFill>
                  <a:srgbClr val="C00000"/>
                </a:solidFill>
                <a:latin typeface="+mn-lt"/>
                <a:cs typeface="+mn-cs"/>
              </a:rPr>
              <a:t>physically adjacent </a:t>
            </a:r>
            <a:r>
              <a:rPr lang="en-US" sz="2400" dirty="0">
                <a:latin typeface="+mn-lt"/>
                <a:cs typeface="+mn-cs"/>
              </a:rPr>
              <a:t>node over a li</a:t>
            </a:r>
            <a:r>
              <a:rPr lang="en-US" sz="2400" i="0" dirty="0">
                <a:latin typeface="+mn-lt"/>
                <a:cs typeface="+mn-cs"/>
              </a:rPr>
              <a:t>nk</a:t>
            </a:r>
            <a:endParaRPr lang="en-US" i="0" dirty="0">
              <a:latin typeface="+mn-lt"/>
              <a:cs typeface="+mn-cs"/>
            </a:endParaRP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6D17384F-C95B-4315-ACD2-00BE25B28253}"/>
              </a:ext>
            </a:extLst>
          </p:cNvPr>
          <p:cNvSpPr/>
          <p:nvPr/>
        </p:nvSpPr>
        <p:spPr>
          <a:xfrm>
            <a:off x="4426501" y="5498259"/>
            <a:ext cx="5949456" cy="12330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9">
            <a:extLst>
              <a:ext uri="{FF2B5EF4-FFF2-40B4-BE49-F238E27FC236}">
                <a16:creationId xmlns:a16="http://schemas.microsoft.com/office/drawing/2014/main" id="{168B15D9-2757-4A9C-B0E1-2C8BC74908FD}"/>
              </a:ext>
            </a:extLst>
          </p:cNvPr>
          <p:cNvSpPr/>
          <p:nvPr/>
        </p:nvSpPr>
        <p:spPr>
          <a:xfrm>
            <a:off x="2382006" y="3020860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Freeform 417">
            <a:extLst>
              <a:ext uri="{FF2B5EF4-FFF2-40B4-BE49-F238E27FC236}">
                <a16:creationId xmlns:a16="http://schemas.microsoft.com/office/drawing/2014/main" id="{944596A7-0648-4BA4-B9D8-6AE3515DE816}"/>
              </a:ext>
            </a:extLst>
          </p:cNvPr>
          <p:cNvSpPr>
            <a:spLocks/>
          </p:cNvSpPr>
          <p:nvPr/>
        </p:nvSpPr>
        <p:spPr bwMode="auto">
          <a:xfrm>
            <a:off x="670894" y="1781117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7" name="Group 418">
            <a:extLst>
              <a:ext uri="{FF2B5EF4-FFF2-40B4-BE49-F238E27FC236}">
                <a16:creationId xmlns:a16="http://schemas.microsoft.com/office/drawing/2014/main" id="{1363415A-FAC1-460E-987D-6AF787EB218C}"/>
              </a:ext>
            </a:extLst>
          </p:cNvPr>
          <p:cNvGrpSpPr>
            <a:grpSpLocks/>
          </p:cNvGrpSpPr>
          <p:nvPr/>
        </p:nvGrpSpPr>
        <p:grpSpPr bwMode="auto">
          <a:xfrm>
            <a:off x="602168" y="3244333"/>
            <a:ext cx="1458912" cy="933450"/>
            <a:chOff x="2889" y="1631"/>
            <a:chExt cx="980" cy="743"/>
          </a:xfrm>
        </p:grpSpPr>
        <p:sp>
          <p:nvSpPr>
            <p:cNvPr id="1109" name="Rectangle 419">
              <a:extLst>
                <a:ext uri="{FF2B5EF4-FFF2-40B4-BE49-F238E27FC236}">
                  <a16:creationId xmlns:a16="http://schemas.microsoft.com/office/drawing/2014/main" id="{CABA383D-A1A8-4127-976E-6BC6F9357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10" name="AutoShape 420">
              <a:extLst>
                <a:ext uri="{FF2B5EF4-FFF2-40B4-BE49-F238E27FC236}">
                  <a16:creationId xmlns:a16="http://schemas.microsoft.com/office/drawing/2014/main" id="{E91F36F4-1C17-4C80-B223-685CE39E2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68" name="Freeform 427">
            <a:extLst>
              <a:ext uri="{FF2B5EF4-FFF2-40B4-BE49-F238E27FC236}">
                <a16:creationId xmlns:a16="http://schemas.microsoft.com/office/drawing/2014/main" id="{A2023FDE-F35C-4205-90B7-5B97D08D4D40}"/>
              </a:ext>
            </a:extLst>
          </p:cNvPr>
          <p:cNvSpPr>
            <a:spLocks/>
          </p:cNvSpPr>
          <p:nvPr/>
        </p:nvSpPr>
        <p:spPr bwMode="auto">
          <a:xfrm>
            <a:off x="1109219" y="4638216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9" name="Text Box 580">
            <a:extLst>
              <a:ext uri="{FF2B5EF4-FFF2-40B4-BE49-F238E27FC236}">
                <a16:creationId xmlns:a16="http://schemas.microsoft.com/office/drawing/2014/main" id="{D6351AC8-D503-433A-889D-5CF939FC7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092" y="1443543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570" name="Text Box 580">
            <a:extLst>
              <a:ext uri="{FF2B5EF4-FFF2-40B4-BE49-F238E27FC236}">
                <a16:creationId xmlns:a16="http://schemas.microsoft.com/office/drawing/2014/main" id="{922DFD2A-6DCE-4762-B697-94BF671EA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26" y="5734857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571" name="Freeform 19">
            <a:extLst>
              <a:ext uri="{FF2B5EF4-FFF2-40B4-BE49-F238E27FC236}">
                <a16:creationId xmlns:a16="http://schemas.microsoft.com/office/drawing/2014/main" id="{49AF39AE-8CF7-4A3E-8967-669E7B3E7243}"/>
              </a:ext>
            </a:extLst>
          </p:cNvPr>
          <p:cNvSpPr/>
          <p:nvPr/>
        </p:nvSpPr>
        <p:spPr>
          <a:xfrm>
            <a:off x="3618964" y="3134622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0D1B050B-E993-4D35-8E7B-EE0AB969BA0F}"/>
              </a:ext>
            </a:extLst>
          </p:cNvPr>
          <p:cNvGrpSpPr/>
          <p:nvPr/>
        </p:nvGrpSpPr>
        <p:grpSpPr>
          <a:xfrm>
            <a:off x="4234518" y="3883132"/>
            <a:ext cx="687393" cy="721548"/>
            <a:chOff x="5203089" y="1751190"/>
            <a:chExt cx="858331" cy="662414"/>
          </a:xfrm>
        </p:grpSpPr>
        <p:sp>
          <p:nvSpPr>
            <p:cNvPr id="1101" name="Freeform 21">
              <a:extLst>
                <a:ext uri="{FF2B5EF4-FFF2-40B4-BE49-F238E27FC236}">
                  <a16:creationId xmlns:a16="http://schemas.microsoft.com/office/drawing/2014/main" id="{B7014B90-6D7C-4A24-8FF7-7DBCB7C928C2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2" name="Freeform 22">
              <a:extLst>
                <a:ext uri="{FF2B5EF4-FFF2-40B4-BE49-F238E27FC236}">
                  <a16:creationId xmlns:a16="http://schemas.microsoft.com/office/drawing/2014/main" id="{94B444D1-784D-46A0-B938-1B1837A08BBF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03" name="Straight Connector 1102">
              <a:extLst>
                <a:ext uri="{FF2B5EF4-FFF2-40B4-BE49-F238E27FC236}">
                  <a16:creationId xmlns:a16="http://schemas.microsoft.com/office/drawing/2014/main" id="{CBA2850F-778E-4F96-8EB6-C391913C6127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4" name="Straight Connector 1103">
              <a:extLst>
                <a:ext uri="{FF2B5EF4-FFF2-40B4-BE49-F238E27FC236}">
                  <a16:creationId xmlns:a16="http://schemas.microsoft.com/office/drawing/2014/main" id="{CDD4AE15-8F2A-4EAB-A331-EA2D420B4D9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5" name="Straight Connector 1104">
              <a:extLst>
                <a:ext uri="{FF2B5EF4-FFF2-40B4-BE49-F238E27FC236}">
                  <a16:creationId xmlns:a16="http://schemas.microsoft.com/office/drawing/2014/main" id="{1E531752-81B9-4B8B-AD4D-EFE59D820498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428932C0-BC54-4C97-8906-CA647DB47DF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7" name="Straight Connector 1106">
              <a:extLst>
                <a:ext uri="{FF2B5EF4-FFF2-40B4-BE49-F238E27FC236}">
                  <a16:creationId xmlns:a16="http://schemas.microsoft.com/office/drawing/2014/main" id="{CAE7C4E0-FA67-4300-B110-F0F5578FE74A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Straight Connector 1107">
              <a:extLst>
                <a:ext uri="{FF2B5EF4-FFF2-40B4-BE49-F238E27FC236}">
                  <a16:creationId xmlns:a16="http://schemas.microsoft.com/office/drawing/2014/main" id="{0D476368-6BAC-4571-8A15-BDFA2BD13EF9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A24A7369-9FA0-4B7A-AD02-C715B1A025A0}"/>
              </a:ext>
            </a:extLst>
          </p:cNvPr>
          <p:cNvGrpSpPr/>
          <p:nvPr/>
        </p:nvGrpSpPr>
        <p:grpSpPr>
          <a:xfrm>
            <a:off x="4167989" y="3149253"/>
            <a:ext cx="594613" cy="648336"/>
            <a:chOff x="5203089" y="1751190"/>
            <a:chExt cx="858331" cy="662414"/>
          </a:xfrm>
        </p:grpSpPr>
        <p:sp>
          <p:nvSpPr>
            <p:cNvPr id="1093" name="Freeform 30">
              <a:extLst>
                <a:ext uri="{FF2B5EF4-FFF2-40B4-BE49-F238E27FC236}">
                  <a16:creationId xmlns:a16="http://schemas.microsoft.com/office/drawing/2014/main" id="{CF070009-C1F9-4398-9210-AF4F35C552E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4" name="Freeform 31">
              <a:extLst>
                <a:ext uri="{FF2B5EF4-FFF2-40B4-BE49-F238E27FC236}">
                  <a16:creationId xmlns:a16="http://schemas.microsoft.com/office/drawing/2014/main" id="{693E8077-70C1-402B-ACA5-971F76606D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3448B89A-B31B-42CE-AAE3-DD462A2FD9F3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6" name="Straight Connector 1095">
              <a:extLst>
                <a:ext uri="{FF2B5EF4-FFF2-40B4-BE49-F238E27FC236}">
                  <a16:creationId xmlns:a16="http://schemas.microsoft.com/office/drawing/2014/main" id="{CBBFB690-312C-48E2-9C57-42C713C73700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7" name="Straight Connector 1096">
              <a:extLst>
                <a:ext uri="{FF2B5EF4-FFF2-40B4-BE49-F238E27FC236}">
                  <a16:creationId xmlns:a16="http://schemas.microsoft.com/office/drawing/2014/main" id="{5B84632A-1151-437E-814D-A7340149CA6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AB7A865B-B084-46E8-B9D1-30C76223962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B7C987D1-1BAC-4960-B472-FE52A2867D25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63EBBF9F-D0EE-4009-AF12-D0F090BC4D9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4" name="Freeform 38">
            <a:extLst>
              <a:ext uri="{FF2B5EF4-FFF2-40B4-BE49-F238E27FC236}">
                <a16:creationId xmlns:a16="http://schemas.microsoft.com/office/drawing/2014/main" id="{FCA708A7-71D3-4156-A832-D00F0AC7944C}"/>
              </a:ext>
            </a:extLst>
          </p:cNvPr>
          <p:cNvSpPr/>
          <p:nvPr/>
        </p:nvSpPr>
        <p:spPr>
          <a:xfrm>
            <a:off x="2937631" y="1737124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88105B0E-C973-409B-BA18-C033BA12BAB7}"/>
              </a:ext>
            </a:extLst>
          </p:cNvPr>
          <p:cNvSpPr txBox="1"/>
          <p:nvPr/>
        </p:nvSpPr>
        <p:spPr>
          <a:xfrm>
            <a:off x="2824019" y="1806277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878F09FC-D1AE-4092-844A-437F63402009}"/>
              </a:ext>
            </a:extLst>
          </p:cNvPr>
          <p:cNvSpPr/>
          <p:nvPr/>
        </p:nvSpPr>
        <p:spPr>
          <a:xfrm>
            <a:off x="2675886" y="3632990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E630D026-3179-4C55-9C06-8493D73204D3}"/>
              </a:ext>
            </a:extLst>
          </p:cNvPr>
          <p:cNvSpPr txBox="1"/>
          <p:nvPr/>
        </p:nvSpPr>
        <p:spPr>
          <a:xfrm>
            <a:off x="4314585" y="4633019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30C9F00B-D75C-4ABD-85F1-836BFC3E00B7}"/>
              </a:ext>
            </a:extLst>
          </p:cNvPr>
          <p:cNvCxnSpPr>
            <a:cxnSpLocks/>
          </p:cNvCxnSpPr>
          <p:nvPr/>
        </p:nvCxnSpPr>
        <p:spPr>
          <a:xfrm flipH="1" flipV="1">
            <a:off x="3956738" y="3535207"/>
            <a:ext cx="412964" cy="63712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15EF6D57-D3AA-4463-B3AD-59227F9381B9}"/>
              </a:ext>
            </a:extLst>
          </p:cNvPr>
          <p:cNvCxnSpPr>
            <a:cxnSpLocks/>
          </p:cNvCxnSpPr>
          <p:nvPr/>
        </p:nvCxnSpPr>
        <p:spPr>
          <a:xfrm flipH="1" flipV="1">
            <a:off x="4057653" y="3595766"/>
            <a:ext cx="345866" cy="738975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77521396-2D99-49BA-8FC2-319B777CB7B2}"/>
              </a:ext>
            </a:extLst>
          </p:cNvPr>
          <p:cNvCxnSpPr>
            <a:cxnSpLocks/>
          </p:cNvCxnSpPr>
          <p:nvPr/>
        </p:nvCxnSpPr>
        <p:spPr>
          <a:xfrm flipV="1">
            <a:off x="4033715" y="3588503"/>
            <a:ext cx="335987" cy="39534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BE80B800-FB9A-4496-971B-BF3573826CF2}"/>
              </a:ext>
            </a:extLst>
          </p:cNvPr>
          <p:cNvCxnSpPr>
            <a:cxnSpLocks/>
          </p:cNvCxnSpPr>
          <p:nvPr/>
        </p:nvCxnSpPr>
        <p:spPr>
          <a:xfrm flipH="1" flipV="1">
            <a:off x="3967592" y="3549978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8638AF60-0BD5-4EE0-BD5A-A59889B62748}"/>
              </a:ext>
            </a:extLst>
          </p:cNvPr>
          <p:cNvCxnSpPr>
            <a:cxnSpLocks/>
          </p:cNvCxnSpPr>
          <p:nvPr/>
        </p:nvCxnSpPr>
        <p:spPr>
          <a:xfrm flipH="1" flipV="1">
            <a:off x="3947438" y="4026724"/>
            <a:ext cx="508543" cy="348647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DB11BDE3-8091-4555-86D2-CADFF0D2FFAA}"/>
              </a:ext>
            </a:extLst>
          </p:cNvPr>
          <p:cNvCxnSpPr>
            <a:cxnSpLocks/>
          </p:cNvCxnSpPr>
          <p:nvPr/>
        </p:nvCxnSpPr>
        <p:spPr>
          <a:xfrm flipH="1">
            <a:off x="3292013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F315FEA0-3780-406F-9AC3-F5739513CB29}"/>
              </a:ext>
            </a:extLst>
          </p:cNvPr>
          <p:cNvCxnSpPr>
            <a:cxnSpLocks/>
          </p:cNvCxnSpPr>
          <p:nvPr/>
        </p:nvCxnSpPr>
        <p:spPr>
          <a:xfrm flipH="1">
            <a:off x="2616434" y="4042824"/>
            <a:ext cx="655425" cy="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7740A0E1-BDB5-44C9-BCDE-1BAF5EFA904F}"/>
              </a:ext>
            </a:extLst>
          </p:cNvPr>
          <p:cNvCxnSpPr>
            <a:cxnSpLocks/>
          </p:cNvCxnSpPr>
          <p:nvPr/>
        </p:nvCxnSpPr>
        <p:spPr>
          <a:xfrm flipH="1">
            <a:off x="2673686" y="3462754"/>
            <a:ext cx="382424" cy="517050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995EAE94-570E-4CFF-A865-49DCC15F6ED8}"/>
              </a:ext>
            </a:extLst>
          </p:cNvPr>
          <p:cNvCxnSpPr>
            <a:cxnSpLocks/>
          </p:cNvCxnSpPr>
          <p:nvPr/>
        </p:nvCxnSpPr>
        <p:spPr>
          <a:xfrm>
            <a:off x="3129887" y="3462754"/>
            <a:ext cx="0" cy="540294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CD06777C-7120-48E7-B268-892A3D387D2F}"/>
              </a:ext>
            </a:extLst>
          </p:cNvPr>
          <p:cNvCxnSpPr/>
          <p:nvPr/>
        </p:nvCxnSpPr>
        <p:spPr>
          <a:xfrm>
            <a:off x="3534486" y="2709774"/>
            <a:ext cx="488174" cy="839333"/>
          </a:xfrm>
          <a:prstGeom prst="line">
            <a:avLst/>
          </a:prstGeom>
          <a:ln w="19050">
            <a:solidFill>
              <a:srgbClr val="E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9E844D72-F68B-4F52-A07B-AF355379D782}"/>
              </a:ext>
            </a:extLst>
          </p:cNvPr>
          <p:cNvCxnSpPr>
            <a:cxnSpLocks/>
          </p:cNvCxnSpPr>
          <p:nvPr/>
        </p:nvCxnSpPr>
        <p:spPr>
          <a:xfrm flipH="1">
            <a:off x="3195537" y="2650095"/>
            <a:ext cx="380432" cy="694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9" name="Line 428">
            <a:extLst>
              <a:ext uri="{FF2B5EF4-FFF2-40B4-BE49-F238E27FC236}">
                <a16:creationId xmlns:a16="http://schemas.microsoft.com/office/drawing/2014/main" id="{4B980505-B3E4-4600-A16D-8B4D3BC30CC4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186427" y="5206821"/>
            <a:ext cx="388062" cy="756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0" name="Line 430">
            <a:extLst>
              <a:ext uri="{FF2B5EF4-FFF2-40B4-BE49-F238E27FC236}">
                <a16:creationId xmlns:a16="http://schemas.microsoft.com/office/drawing/2014/main" id="{A49529B9-5CCC-43C9-BDAB-07A022DCE45D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3606744" y="5360368"/>
            <a:ext cx="0" cy="1143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1" name="Line 431">
            <a:extLst>
              <a:ext uri="{FF2B5EF4-FFF2-40B4-BE49-F238E27FC236}">
                <a16:creationId xmlns:a16="http://schemas.microsoft.com/office/drawing/2014/main" id="{788D9825-A857-4259-B1BB-615E43449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9777" y="4793599"/>
            <a:ext cx="524483" cy="261537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2" name="Line 432">
            <a:extLst>
              <a:ext uri="{FF2B5EF4-FFF2-40B4-BE49-F238E27FC236}">
                <a16:creationId xmlns:a16="http://schemas.microsoft.com/office/drawing/2014/main" id="{7DFF564C-5A66-4444-A578-5E23B8E79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46884" y="4793599"/>
            <a:ext cx="569255" cy="24626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3" name="Line 433">
            <a:extLst>
              <a:ext uri="{FF2B5EF4-FFF2-40B4-BE49-F238E27FC236}">
                <a16:creationId xmlns:a16="http://schemas.microsoft.com/office/drawing/2014/main" id="{5FF3DEE2-1834-4A50-9233-F467A571E9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18562" y="5063958"/>
            <a:ext cx="1030502" cy="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4" name="Line 435">
            <a:extLst>
              <a:ext uri="{FF2B5EF4-FFF2-40B4-BE49-F238E27FC236}">
                <a16:creationId xmlns:a16="http://schemas.microsoft.com/office/drawing/2014/main" id="{4EA5A7D1-8712-4B68-AB49-3E45BC59A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7025" y="5072416"/>
            <a:ext cx="226800" cy="12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5" name="Line 436">
            <a:extLst>
              <a:ext uri="{FF2B5EF4-FFF2-40B4-BE49-F238E27FC236}">
                <a16:creationId xmlns:a16="http://schemas.microsoft.com/office/drawing/2014/main" id="{AADE3843-D188-47D2-AB8B-D87DD8EF51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45185" y="5245552"/>
            <a:ext cx="412750" cy="127000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6" name="Line 439">
            <a:extLst>
              <a:ext uri="{FF2B5EF4-FFF2-40B4-BE49-F238E27FC236}">
                <a16:creationId xmlns:a16="http://schemas.microsoft.com/office/drawing/2014/main" id="{1E01152E-915F-41AC-ACD5-B9FBB051349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70635" y="5237334"/>
            <a:ext cx="68080" cy="29396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7" name="Line 440">
            <a:extLst>
              <a:ext uri="{FF2B5EF4-FFF2-40B4-BE49-F238E27FC236}">
                <a16:creationId xmlns:a16="http://schemas.microsoft.com/office/drawing/2014/main" id="{C5AB1214-8F06-4EB9-BB8C-BEFD423DD9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85549" y="5263013"/>
            <a:ext cx="280374" cy="269876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8" name="Line 441">
            <a:extLst>
              <a:ext uri="{FF2B5EF4-FFF2-40B4-BE49-F238E27FC236}">
                <a16:creationId xmlns:a16="http://schemas.microsoft.com/office/drawing/2014/main" id="{EB8661ED-86FA-45B5-AA08-250AF6A44F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5549" y="5213130"/>
            <a:ext cx="914184" cy="46862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9" name="Line 443">
            <a:extLst>
              <a:ext uri="{FF2B5EF4-FFF2-40B4-BE49-F238E27FC236}">
                <a16:creationId xmlns:a16="http://schemas.microsoft.com/office/drawing/2014/main" id="{9FDFA452-655A-417F-AC7E-A98257621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4596" y="3785052"/>
            <a:ext cx="0" cy="13176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0" name="Line 449">
            <a:extLst>
              <a:ext uri="{FF2B5EF4-FFF2-40B4-BE49-F238E27FC236}">
                <a16:creationId xmlns:a16="http://schemas.microsoft.com/office/drawing/2014/main" id="{5360EF12-EF51-41B3-BF73-ED6C9534A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93484" y="3996189"/>
            <a:ext cx="168275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1" name="Line 428">
            <a:extLst>
              <a:ext uri="{FF2B5EF4-FFF2-40B4-BE49-F238E27FC236}">
                <a16:creationId xmlns:a16="http://schemas.microsoft.com/office/drawing/2014/main" id="{D294AA6E-B0AD-4358-AB8B-01FB5EA2AB77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3282363" y="5538553"/>
            <a:ext cx="366793" cy="148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2" name="Line 440">
            <a:extLst>
              <a:ext uri="{FF2B5EF4-FFF2-40B4-BE49-F238E27FC236}">
                <a16:creationId xmlns:a16="http://schemas.microsoft.com/office/drawing/2014/main" id="{1AE71191-B15D-4CCF-927A-21617D6B4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6243" y="4991644"/>
            <a:ext cx="404236" cy="207771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53A9B690-D5CA-4983-84D1-E6FE484951C6}"/>
              </a:ext>
            </a:extLst>
          </p:cNvPr>
          <p:cNvCxnSpPr/>
          <p:nvPr/>
        </p:nvCxnSpPr>
        <p:spPr>
          <a:xfrm flipH="1">
            <a:off x="3497453" y="2124514"/>
            <a:ext cx="761467" cy="577355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B73B4FEF-F58C-49F7-8E51-DD13C28EEBFB}"/>
              </a:ext>
            </a:extLst>
          </p:cNvPr>
          <p:cNvCxnSpPr/>
          <p:nvPr/>
        </p:nvCxnSpPr>
        <p:spPr>
          <a:xfrm flipH="1">
            <a:off x="3497453" y="2223395"/>
            <a:ext cx="397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DF4B68F5-538E-4C56-8352-19376BA610F8}"/>
              </a:ext>
            </a:extLst>
          </p:cNvPr>
          <p:cNvCxnSpPr/>
          <p:nvPr/>
        </p:nvCxnSpPr>
        <p:spPr>
          <a:xfrm flipH="1">
            <a:off x="4068953" y="2155588"/>
            <a:ext cx="149360" cy="5184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46C5594E-AAF0-4ABE-8E82-DD2AFF75F03B}"/>
              </a:ext>
            </a:extLst>
          </p:cNvPr>
          <p:cNvCxnSpPr/>
          <p:nvPr/>
        </p:nvCxnSpPr>
        <p:spPr>
          <a:xfrm flipH="1">
            <a:off x="3538984" y="2674049"/>
            <a:ext cx="574283" cy="27820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E8EF1A27-ED39-4D13-A1EA-AB4DFC92C445}"/>
              </a:ext>
            </a:extLst>
          </p:cNvPr>
          <p:cNvCxnSpPr/>
          <p:nvPr/>
        </p:nvCxnSpPr>
        <p:spPr>
          <a:xfrm flipH="1">
            <a:off x="3466360" y="2124514"/>
            <a:ext cx="788589" cy="98881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4F779F16-2C8F-4F66-89CB-EF7496497624}"/>
              </a:ext>
            </a:extLst>
          </p:cNvPr>
          <p:cNvCxnSpPr/>
          <p:nvPr/>
        </p:nvCxnSpPr>
        <p:spPr>
          <a:xfrm flipH="1">
            <a:off x="4258921" y="2082407"/>
            <a:ext cx="279002" cy="421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50E3FC52-901C-4A12-8C62-F71E9B2C68D9}"/>
              </a:ext>
            </a:extLst>
          </p:cNvPr>
          <p:cNvCxnSpPr/>
          <p:nvPr/>
        </p:nvCxnSpPr>
        <p:spPr>
          <a:xfrm flipH="1" flipV="1">
            <a:off x="4078812" y="2674049"/>
            <a:ext cx="353541" cy="67807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C6314DB5-6ADA-4645-A351-47D06CF3AC2F}"/>
              </a:ext>
            </a:extLst>
          </p:cNvPr>
          <p:cNvCxnSpPr/>
          <p:nvPr/>
        </p:nvCxnSpPr>
        <p:spPr>
          <a:xfrm flipH="1">
            <a:off x="2166041" y="2223395"/>
            <a:ext cx="1300319" cy="606622"/>
          </a:xfrm>
          <a:prstGeom prst="line">
            <a:avLst/>
          </a:prstGeom>
          <a:ln w="19050">
            <a:solidFill>
              <a:srgbClr val="E4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1" name="Line 541">
            <a:extLst>
              <a:ext uri="{FF2B5EF4-FFF2-40B4-BE49-F238E27FC236}">
                <a16:creationId xmlns:a16="http://schemas.microsoft.com/office/drawing/2014/main" id="{B9519B44-3B67-4A07-9218-A9F99F0810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5523" y="4068461"/>
            <a:ext cx="429324" cy="705603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Line 424">
            <a:extLst>
              <a:ext uri="{FF2B5EF4-FFF2-40B4-BE49-F238E27FC236}">
                <a16:creationId xmlns:a16="http://schemas.microsoft.com/office/drawing/2014/main" id="{F88F5EAC-27E9-4A14-86FD-E18A339ED6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372" y="4002538"/>
            <a:ext cx="969051" cy="317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3" name="Picture 778" descr="antenna_radiation_stylized">
            <a:extLst>
              <a:ext uri="{FF2B5EF4-FFF2-40B4-BE49-F238E27FC236}">
                <a16:creationId xmlns:a16="http://schemas.microsoft.com/office/drawing/2014/main" id="{000856B5-9C47-4422-90EB-4CF02713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6" y="3769012"/>
            <a:ext cx="506412" cy="10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" name="Picture 781" descr="antenna_radiation_stylized">
            <a:extLst>
              <a:ext uri="{FF2B5EF4-FFF2-40B4-BE49-F238E27FC236}">
                <a16:creationId xmlns:a16="http://schemas.microsoft.com/office/drawing/2014/main" id="{D144A557-0DF9-4E4C-A801-09224512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891" y="5436020"/>
            <a:ext cx="452014" cy="9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" name="Picture 799" descr="cell_tower_radiation copy">
            <a:extLst>
              <a:ext uri="{FF2B5EF4-FFF2-40B4-BE49-F238E27FC236}">
                <a16:creationId xmlns:a16="http://schemas.microsoft.com/office/drawing/2014/main" id="{142E66D7-9535-464D-9400-449C66FB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684" y="2113249"/>
            <a:ext cx="457200" cy="33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" name="Oval 800">
            <a:extLst>
              <a:ext uri="{FF2B5EF4-FFF2-40B4-BE49-F238E27FC236}">
                <a16:creationId xmlns:a16="http://schemas.microsoft.com/office/drawing/2014/main" id="{538DCB90-28AE-4C22-A706-6D3C6082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359" y="2248077"/>
            <a:ext cx="52388" cy="4948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17" name="Line 426">
            <a:extLst>
              <a:ext uri="{FF2B5EF4-FFF2-40B4-BE49-F238E27FC236}">
                <a16:creationId xmlns:a16="http://schemas.microsoft.com/office/drawing/2014/main" id="{30ABEC35-8C18-4C3D-8E0B-1D48C4A865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4678" y="2655441"/>
            <a:ext cx="227964" cy="174352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8" name="Picture 777" descr="access_point_stylized_small">
            <a:extLst>
              <a:ext uri="{FF2B5EF4-FFF2-40B4-BE49-F238E27FC236}">
                <a16:creationId xmlns:a16="http://schemas.microsoft.com/office/drawing/2014/main" id="{5BF78F66-541F-494D-99F5-F43811B0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00" y="3816981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" name="Picture 780" descr="access_point_stylized_small">
            <a:extLst>
              <a:ext uri="{FF2B5EF4-FFF2-40B4-BE49-F238E27FC236}">
                <a16:creationId xmlns:a16="http://schemas.microsoft.com/office/drawing/2014/main" id="{430E54AA-D20E-4200-9A1C-D133417C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428" y="5479314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073DE5C-44A9-4505-AE9F-153FD04EAAFD}"/>
              </a:ext>
            </a:extLst>
          </p:cNvPr>
          <p:cNvGrpSpPr/>
          <p:nvPr/>
        </p:nvGrpSpPr>
        <p:grpSpPr>
          <a:xfrm>
            <a:off x="2073437" y="4922502"/>
            <a:ext cx="393760" cy="218578"/>
            <a:chOff x="7493876" y="2774731"/>
            <a:chExt cx="1481958" cy="894622"/>
          </a:xfrm>
        </p:grpSpPr>
        <p:sp>
          <p:nvSpPr>
            <p:cNvPr id="1086" name="Freeform 121">
              <a:extLst>
                <a:ext uri="{FF2B5EF4-FFF2-40B4-BE49-F238E27FC236}">
                  <a16:creationId xmlns:a16="http://schemas.microsoft.com/office/drawing/2014/main" id="{1B36F79A-C7FA-42E4-A527-79E8E270D03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9977CF78-3BC1-45CF-ABCA-CC46B2B3B19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8" name="Group 1087">
              <a:extLst>
                <a:ext uri="{FF2B5EF4-FFF2-40B4-BE49-F238E27FC236}">
                  <a16:creationId xmlns:a16="http://schemas.microsoft.com/office/drawing/2014/main" id="{53F6F4ED-8CEA-4AB2-AD97-47560977A2C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89" name="Freeform 124">
                <a:extLst>
                  <a:ext uri="{FF2B5EF4-FFF2-40B4-BE49-F238E27FC236}">
                    <a16:creationId xmlns:a16="http://schemas.microsoft.com/office/drawing/2014/main" id="{E374E5A1-1043-41FD-B398-2FA17EB06C0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0" name="Freeform 125">
                <a:extLst>
                  <a:ext uri="{FF2B5EF4-FFF2-40B4-BE49-F238E27FC236}">
                    <a16:creationId xmlns:a16="http://schemas.microsoft.com/office/drawing/2014/main" id="{39FB8F28-3737-4184-8763-B9D535F9690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1" name="Freeform 126">
                <a:extLst>
                  <a:ext uri="{FF2B5EF4-FFF2-40B4-BE49-F238E27FC236}">
                    <a16:creationId xmlns:a16="http://schemas.microsoft.com/office/drawing/2014/main" id="{4A7037BD-DF8F-4668-8985-69AC48CD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2" name="Freeform 127">
                <a:extLst>
                  <a:ext uri="{FF2B5EF4-FFF2-40B4-BE49-F238E27FC236}">
                    <a16:creationId xmlns:a16="http://schemas.microsoft.com/office/drawing/2014/main" id="{6B9701F6-4AA9-4102-8126-EF2D5B4A7D0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6311826A-34A3-4FC8-9BD8-2BAC3136513D}"/>
              </a:ext>
            </a:extLst>
          </p:cNvPr>
          <p:cNvGrpSpPr/>
          <p:nvPr/>
        </p:nvGrpSpPr>
        <p:grpSpPr>
          <a:xfrm>
            <a:off x="1708647" y="5135586"/>
            <a:ext cx="309187" cy="167750"/>
            <a:chOff x="3668110" y="2448910"/>
            <a:chExt cx="3794234" cy="2165130"/>
          </a:xfrm>
        </p:grpSpPr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C7F38BD5-7691-4B50-805A-652E7B79F9B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0" name="Freeform 130">
              <a:extLst>
                <a:ext uri="{FF2B5EF4-FFF2-40B4-BE49-F238E27FC236}">
                  <a16:creationId xmlns:a16="http://schemas.microsoft.com/office/drawing/2014/main" id="{70BC65F0-0899-4823-B7E9-20AC6764988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9D2CC806-03DB-4DE1-9B59-93E380DA59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082" name="Freeform 132">
                <a:extLst>
                  <a:ext uri="{FF2B5EF4-FFF2-40B4-BE49-F238E27FC236}">
                    <a16:creationId xmlns:a16="http://schemas.microsoft.com/office/drawing/2014/main" id="{C098AFC3-C5C4-4F08-B20A-AC437F99D82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3" name="Freeform 133">
                <a:extLst>
                  <a:ext uri="{FF2B5EF4-FFF2-40B4-BE49-F238E27FC236}">
                    <a16:creationId xmlns:a16="http://schemas.microsoft.com/office/drawing/2014/main" id="{7CD35BD7-1E47-42FF-B731-9A9B5B2B96C6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4" name="Freeform 134">
                <a:extLst>
                  <a:ext uri="{FF2B5EF4-FFF2-40B4-BE49-F238E27FC236}">
                    <a16:creationId xmlns:a16="http://schemas.microsoft.com/office/drawing/2014/main" id="{4A00B71B-3514-4FFA-9A28-083C8C4C5E7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5" name="Freeform 135">
                <a:extLst>
                  <a:ext uri="{FF2B5EF4-FFF2-40B4-BE49-F238E27FC236}">
                    <a16:creationId xmlns:a16="http://schemas.microsoft.com/office/drawing/2014/main" id="{5BC902AB-10DD-44FB-8EE0-9852CA900C3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A624FB6A-3B0F-42D4-BBE5-330529315A37}"/>
              </a:ext>
            </a:extLst>
          </p:cNvPr>
          <p:cNvGrpSpPr/>
          <p:nvPr/>
        </p:nvGrpSpPr>
        <p:grpSpPr>
          <a:xfrm>
            <a:off x="1836645" y="2767391"/>
            <a:ext cx="353678" cy="168275"/>
            <a:chOff x="7493876" y="2774731"/>
            <a:chExt cx="1481958" cy="894622"/>
          </a:xfrm>
        </p:grpSpPr>
        <p:sp>
          <p:nvSpPr>
            <p:cNvPr id="1072" name="Freeform 137">
              <a:extLst>
                <a:ext uri="{FF2B5EF4-FFF2-40B4-BE49-F238E27FC236}">
                  <a16:creationId xmlns:a16="http://schemas.microsoft.com/office/drawing/2014/main" id="{998A8864-5214-448B-8E51-D958B2AEE23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2B4E1B4-F666-4A3B-8048-8D96603EB9F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0AF316F1-E75C-4D52-9B5F-6DA008BFDF0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75" name="Freeform 140">
                <a:extLst>
                  <a:ext uri="{FF2B5EF4-FFF2-40B4-BE49-F238E27FC236}">
                    <a16:creationId xmlns:a16="http://schemas.microsoft.com/office/drawing/2014/main" id="{F6AEB36B-F72A-4B12-B8F2-F0E25EB3412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6" name="Freeform 141">
                <a:extLst>
                  <a:ext uri="{FF2B5EF4-FFF2-40B4-BE49-F238E27FC236}">
                    <a16:creationId xmlns:a16="http://schemas.microsoft.com/office/drawing/2014/main" id="{4C8A6784-4A92-491B-B430-8F8522E9189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7" name="Freeform 142">
                <a:extLst>
                  <a:ext uri="{FF2B5EF4-FFF2-40B4-BE49-F238E27FC236}">
                    <a16:creationId xmlns:a16="http://schemas.microsoft.com/office/drawing/2014/main" id="{F3483CD5-8499-4E96-B234-707E83798AB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8" name="Freeform 143">
                <a:extLst>
                  <a:ext uri="{FF2B5EF4-FFF2-40B4-BE49-F238E27FC236}">
                    <a16:creationId xmlns:a16="http://schemas.microsoft.com/office/drawing/2014/main" id="{C2A06A37-D488-4B65-9823-77B33581CA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8C2BB9A1-0895-44A1-8C2B-F4465DE21882}"/>
              </a:ext>
            </a:extLst>
          </p:cNvPr>
          <p:cNvGrpSpPr/>
          <p:nvPr/>
        </p:nvGrpSpPr>
        <p:grpSpPr>
          <a:xfrm>
            <a:off x="4280903" y="3556447"/>
            <a:ext cx="170989" cy="97052"/>
            <a:chOff x="7493876" y="2774731"/>
            <a:chExt cx="1481958" cy="894622"/>
          </a:xfrm>
        </p:grpSpPr>
        <p:sp>
          <p:nvSpPr>
            <p:cNvPr id="1065" name="Freeform 153">
              <a:extLst>
                <a:ext uri="{FF2B5EF4-FFF2-40B4-BE49-F238E27FC236}">
                  <a16:creationId xmlns:a16="http://schemas.microsoft.com/office/drawing/2014/main" id="{23D83227-04A8-4477-885A-87505958DC1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82865EA-E387-4853-92C0-4216CBD1C30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7" name="Group 1066">
              <a:extLst>
                <a:ext uri="{FF2B5EF4-FFF2-40B4-BE49-F238E27FC236}">
                  <a16:creationId xmlns:a16="http://schemas.microsoft.com/office/drawing/2014/main" id="{C289D703-77A2-4DED-AE53-C8F8DF531F7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8" name="Freeform 156">
                <a:extLst>
                  <a:ext uri="{FF2B5EF4-FFF2-40B4-BE49-F238E27FC236}">
                    <a16:creationId xmlns:a16="http://schemas.microsoft.com/office/drawing/2014/main" id="{C9741366-2F33-4CA0-8651-07976A8BB41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9" name="Freeform 157">
                <a:extLst>
                  <a:ext uri="{FF2B5EF4-FFF2-40B4-BE49-F238E27FC236}">
                    <a16:creationId xmlns:a16="http://schemas.microsoft.com/office/drawing/2014/main" id="{F736E7DD-D62E-4AFB-AC01-7A644F12D14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0" name="Freeform 158">
                <a:extLst>
                  <a:ext uri="{FF2B5EF4-FFF2-40B4-BE49-F238E27FC236}">
                    <a16:creationId xmlns:a16="http://schemas.microsoft.com/office/drawing/2014/main" id="{402B62EF-CAA3-4DAC-A470-4CFD137DDA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1" name="Freeform 159">
                <a:extLst>
                  <a:ext uri="{FF2B5EF4-FFF2-40B4-BE49-F238E27FC236}">
                    <a16:creationId xmlns:a16="http://schemas.microsoft.com/office/drawing/2014/main" id="{5D3230A8-77E1-4EFE-8AAB-2794EFB4386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DDC067A2-D61C-47F3-A428-3682B4ED640F}"/>
              </a:ext>
            </a:extLst>
          </p:cNvPr>
          <p:cNvGrpSpPr/>
          <p:nvPr/>
        </p:nvGrpSpPr>
        <p:grpSpPr>
          <a:xfrm>
            <a:off x="3807427" y="3451220"/>
            <a:ext cx="353678" cy="198344"/>
            <a:chOff x="7493876" y="2774731"/>
            <a:chExt cx="1481958" cy="894622"/>
          </a:xfrm>
        </p:grpSpPr>
        <p:sp>
          <p:nvSpPr>
            <p:cNvPr id="1058" name="Freeform 161">
              <a:extLst>
                <a:ext uri="{FF2B5EF4-FFF2-40B4-BE49-F238E27FC236}">
                  <a16:creationId xmlns:a16="http://schemas.microsoft.com/office/drawing/2014/main" id="{1B36C7BB-07AB-4DC7-B7FF-AFD7104338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27BDFABB-8B5D-4869-8FFA-709D6B2E61D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77B4B443-1708-4ADE-A628-84ED542D3DC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61" name="Freeform 164">
                <a:extLst>
                  <a:ext uri="{FF2B5EF4-FFF2-40B4-BE49-F238E27FC236}">
                    <a16:creationId xmlns:a16="http://schemas.microsoft.com/office/drawing/2014/main" id="{5F22A7C9-1AC3-45B2-8E42-D79E8FA7A84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2" name="Freeform 165">
                <a:extLst>
                  <a:ext uri="{FF2B5EF4-FFF2-40B4-BE49-F238E27FC236}">
                    <a16:creationId xmlns:a16="http://schemas.microsoft.com/office/drawing/2014/main" id="{76A9B917-5E0C-41AD-864E-1E479B0C58F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3" name="Freeform 166">
                <a:extLst>
                  <a:ext uri="{FF2B5EF4-FFF2-40B4-BE49-F238E27FC236}">
                    <a16:creationId xmlns:a16="http://schemas.microsoft.com/office/drawing/2014/main" id="{6D775DC8-0D57-4C13-8524-86D62A75FC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4" name="Freeform 167">
                <a:extLst>
                  <a:ext uri="{FF2B5EF4-FFF2-40B4-BE49-F238E27FC236}">
                    <a16:creationId xmlns:a16="http://schemas.microsoft.com/office/drawing/2014/main" id="{0E66A3A5-CDAE-46B1-9A42-D5D645E06FA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5" name="Group 624">
            <a:extLst>
              <a:ext uri="{FF2B5EF4-FFF2-40B4-BE49-F238E27FC236}">
                <a16:creationId xmlns:a16="http://schemas.microsoft.com/office/drawing/2014/main" id="{C2981524-043E-46A4-A4B2-0307F74652B6}"/>
              </a:ext>
            </a:extLst>
          </p:cNvPr>
          <p:cNvGrpSpPr/>
          <p:nvPr/>
        </p:nvGrpSpPr>
        <p:grpSpPr>
          <a:xfrm>
            <a:off x="3345542" y="2157374"/>
            <a:ext cx="353678" cy="198344"/>
            <a:chOff x="7493876" y="2774731"/>
            <a:chExt cx="1481958" cy="894622"/>
          </a:xfrm>
        </p:grpSpPr>
        <p:sp>
          <p:nvSpPr>
            <p:cNvPr id="1051" name="Freeform 169">
              <a:extLst>
                <a:ext uri="{FF2B5EF4-FFF2-40B4-BE49-F238E27FC236}">
                  <a16:creationId xmlns:a16="http://schemas.microsoft.com/office/drawing/2014/main" id="{E912338C-1B96-448D-9AEE-E845AAF04B5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4F92B31F-8A0E-46EF-98D1-7ED15C3BC59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D95F075F-BCAA-4900-B5DB-1F95B4EF426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54" name="Freeform 172">
                <a:extLst>
                  <a:ext uri="{FF2B5EF4-FFF2-40B4-BE49-F238E27FC236}">
                    <a16:creationId xmlns:a16="http://schemas.microsoft.com/office/drawing/2014/main" id="{F94D10EF-6D9C-4FF8-9488-3FA418A7AA4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5" name="Freeform 173">
                <a:extLst>
                  <a:ext uri="{FF2B5EF4-FFF2-40B4-BE49-F238E27FC236}">
                    <a16:creationId xmlns:a16="http://schemas.microsoft.com/office/drawing/2014/main" id="{8AC06CC2-5A44-479C-9DA5-C7599292B7A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6" name="Freeform 174">
                <a:extLst>
                  <a:ext uri="{FF2B5EF4-FFF2-40B4-BE49-F238E27FC236}">
                    <a16:creationId xmlns:a16="http://schemas.microsoft.com/office/drawing/2014/main" id="{FC5F10C3-3C54-4790-ADE8-6085D061393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7" name="Freeform 175">
                <a:extLst>
                  <a:ext uri="{FF2B5EF4-FFF2-40B4-BE49-F238E27FC236}">
                    <a16:creationId xmlns:a16="http://schemas.microsoft.com/office/drawing/2014/main" id="{3383D9F0-CEF1-4935-9E4C-7400659A1A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6" name="Group 625">
            <a:extLst>
              <a:ext uri="{FF2B5EF4-FFF2-40B4-BE49-F238E27FC236}">
                <a16:creationId xmlns:a16="http://schemas.microsoft.com/office/drawing/2014/main" id="{ECA5826B-8366-4717-B68E-6A42C9F69002}"/>
              </a:ext>
            </a:extLst>
          </p:cNvPr>
          <p:cNvGrpSpPr/>
          <p:nvPr/>
        </p:nvGrpSpPr>
        <p:grpSpPr>
          <a:xfrm>
            <a:off x="3924032" y="2568449"/>
            <a:ext cx="353678" cy="198344"/>
            <a:chOff x="7493876" y="2774731"/>
            <a:chExt cx="1481958" cy="894622"/>
          </a:xfrm>
        </p:grpSpPr>
        <p:sp>
          <p:nvSpPr>
            <p:cNvPr id="1044" name="Freeform 177">
              <a:extLst>
                <a:ext uri="{FF2B5EF4-FFF2-40B4-BE49-F238E27FC236}">
                  <a16:creationId xmlns:a16="http://schemas.microsoft.com/office/drawing/2014/main" id="{826E4BFE-D5E8-42E0-9382-4538AC5AEFD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2BD39786-C369-44FD-955C-B9C12EFF002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9A653E1B-69D1-4E20-BBE1-18684F79EEA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7" name="Freeform 180">
                <a:extLst>
                  <a:ext uri="{FF2B5EF4-FFF2-40B4-BE49-F238E27FC236}">
                    <a16:creationId xmlns:a16="http://schemas.microsoft.com/office/drawing/2014/main" id="{998534BA-8D7E-4D03-8D27-26EE99841C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8" name="Freeform 181">
                <a:extLst>
                  <a:ext uri="{FF2B5EF4-FFF2-40B4-BE49-F238E27FC236}">
                    <a16:creationId xmlns:a16="http://schemas.microsoft.com/office/drawing/2014/main" id="{36D4D69A-D80C-4ABE-8205-DCDC962E773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9" name="Freeform 182">
                <a:extLst>
                  <a:ext uri="{FF2B5EF4-FFF2-40B4-BE49-F238E27FC236}">
                    <a16:creationId xmlns:a16="http://schemas.microsoft.com/office/drawing/2014/main" id="{CDB627C6-90ED-4867-BBA6-EF33AABCBC4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0" name="Freeform 183">
                <a:extLst>
                  <a:ext uri="{FF2B5EF4-FFF2-40B4-BE49-F238E27FC236}">
                    <a16:creationId xmlns:a16="http://schemas.microsoft.com/office/drawing/2014/main" id="{890A9EC4-E75A-452E-BDE3-BA6EEC2E1B6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EBBBFDFC-8338-4782-A1CE-AE8EDD077947}"/>
              </a:ext>
            </a:extLst>
          </p:cNvPr>
          <p:cNvGrpSpPr/>
          <p:nvPr/>
        </p:nvGrpSpPr>
        <p:grpSpPr>
          <a:xfrm>
            <a:off x="4040643" y="2063045"/>
            <a:ext cx="353678" cy="198344"/>
            <a:chOff x="7493876" y="2774731"/>
            <a:chExt cx="1481958" cy="894622"/>
          </a:xfrm>
        </p:grpSpPr>
        <p:sp>
          <p:nvSpPr>
            <p:cNvPr id="1037" name="Freeform 185">
              <a:extLst>
                <a:ext uri="{FF2B5EF4-FFF2-40B4-BE49-F238E27FC236}">
                  <a16:creationId xmlns:a16="http://schemas.microsoft.com/office/drawing/2014/main" id="{4AEC8DF0-AD35-4139-A127-46C3568516F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6BCF01BD-C998-4D11-B550-3A2C51F2805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3ED17C5E-C16D-45FA-A6CD-E72A2101088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40" name="Freeform 188">
                <a:extLst>
                  <a:ext uri="{FF2B5EF4-FFF2-40B4-BE49-F238E27FC236}">
                    <a16:creationId xmlns:a16="http://schemas.microsoft.com/office/drawing/2014/main" id="{2537C051-C315-4A7D-BA18-BD945EC3236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1" name="Freeform 189">
                <a:extLst>
                  <a:ext uri="{FF2B5EF4-FFF2-40B4-BE49-F238E27FC236}">
                    <a16:creationId xmlns:a16="http://schemas.microsoft.com/office/drawing/2014/main" id="{EC014770-5694-42F1-9297-1D6DF396D01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2" name="Freeform 190">
                <a:extLst>
                  <a:ext uri="{FF2B5EF4-FFF2-40B4-BE49-F238E27FC236}">
                    <a16:creationId xmlns:a16="http://schemas.microsoft.com/office/drawing/2014/main" id="{92182516-41E7-4DC7-8806-3DA2FA4749E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3" name="Freeform 191">
                <a:extLst>
                  <a:ext uri="{FF2B5EF4-FFF2-40B4-BE49-F238E27FC236}">
                    <a16:creationId xmlns:a16="http://schemas.microsoft.com/office/drawing/2014/main" id="{271F563C-8328-45AF-ABA8-42D1E013A4B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8" name="Group 627">
            <a:extLst>
              <a:ext uri="{FF2B5EF4-FFF2-40B4-BE49-F238E27FC236}">
                <a16:creationId xmlns:a16="http://schemas.microsoft.com/office/drawing/2014/main" id="{62F6E755-104C-4C63-8181-ACE26AD89BD9}"/>
              </a:ext>
            </a:extLst>
          </p:cNvPr>
          <p:cNvGrpSpPr/>
          <p:nvPr/>
        </p:nvGrpSpPr>
        <p:grpSpPr>
          <a:xfrm>
            <a:off x="3376944" y="2616647"/>
            <a:ext cx="353678" cy="198344"/>
            <a:chOff x="7493876" y="2774731"/>
            <a:chExt cx="1481958" cy="894622"/>
          </a:xfrm>
        </p:grpSpPr>
        <p:sp>
          <p:nvSpPr>
            <p:cNvPr id="1030" name="Freeform 201">
              <a:extLst>
                <a:ext uri="{FF2B5EF4-FFF2-40B4-BE49-F238E27FC236}">
                  <a16:creationId xmlns:a16="http://schemas.microsoft.com/office/drawing/2014/main" id="{35D8A9B4-2C61-46B7-90AC-A0E16138D8F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6644DC74-51F5-4A2B-8F4B-B74A56DE8CF7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5E551617-73E9-4E24-84D7-207AEBCEF22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33" name="Freeform 204">
                <a:extLst>
                  <a:ext uri="{FF2B5EF4-FFF2-40B4-BE49-F238E27FC236}">
                    <a16:creationId xmlns:a16="http://schemas.microsoft.com/office/drawing/2014/main" id="{34F53CF4-139D-48BF-86EE-1C64E7527BA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4" name="Freeform 205">
                <a:extLst>
                  <a:ext uri="{FF2B5EF4-FFF2-40B4-BE49-F238E27FC236}">
                    <a16:creationId xmlns:a16="http://schemas.microsoft.com/office/drawing/2014/main" id="{C9A9C2A5-1B16-4847-ACF5-0ED23A579F3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5" name="Freeform 206">
                <a:extLst>
                  <a:ext uri="{FF2B5EF4-FFF2-40B4-BE49-F238E27FC236}">
                    <a16:creationId xmlns:a16="http://schemas.microsoft.com/office/drawing/2014/main" id="{1B55CA5C-41B2-47DF-BA4E-3D19291FE3C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6" name="Freeform 207">
                <a:extLst>
                  <a:ext uri="{FF2B5EF4-FFF2-40B4-BE49-F238E27FC236}">
                    <a16:creationId xmlns:a16="http://schemas.microsoft.com/office/drawing/2014/main" id="{729E8390-0BF5-42E5-AADA-714C7A00437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CDCBDAB-EEA1-4730-8725-1A1E6F487C26}"/>
              </a:ext>
            </a:extLst>
          </p:cNvPr>
          <p:cNvGrpSpPr/>
          <p:nvPr/>
        </p:nvGrpSpPr>
        <p:grpSpPr>
          <a:xfrm>
            <a:off x="2893956" y="3349114"/>
            <a:ext cx="367224" cy="240304"/>
            <a:chOff x="7493876" y="2774731"/>
            <a:chExt cx="1481958" cy="894622"/>
          </a:xfrm>
        </p:grpSpPr>
        <p:sp>
          <p:nvSpPr>
            <p:cNvPr id="1023" name="Freeform 209">
              <a:extLst>
                <a:ext uri="{FF2B5EF4-FFF2-40B4-BE49-F238E27FC236}">
                  <a16:creationId xmlns:a16="http://schemas.microsoft.com/office/drawing/2014/main" id="{6C057A2F-1C49-4CF4-80D6-C451E63DC37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010A9A0A-9380-4B3B-851F-C435AC88F5A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1A6BFF56-299B-4C37-BBDE-8CEEA62E74F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26" name="Freeform 212">
                <a:extLst>
                  <a:ext uri="{FF2B5EF4-FFF2-40B4-BE49-F238E27FC236}">
                    <a16:creationId xmlns:a16="http://schemas.microsoft.com/office/drawing/2014/main" id="{DC81381A-0079-47EE-9B07-DB1ED91D3EE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7" name="Freeform 213">
                <a:extLst>
                  <a:ext uri="{FF2B5EF4-FFF2-40B4-BE49-F238E27FC236}">
                    <a16:creationId xmlns:a16="http://schemas.microsoft.com/office/drawing/2014/main" id="{E2C28DD5-0793-439C-B63C-C53F691818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8" name="Freeform 214">
                <a:extLst>
                  <a:ext uri="{FF2B5EF4-FFF2-40B4-BE49-F238E27FC236}">
                    <a16:creationId xmlns:a16="http://schemas.microsoft.com/office/drawing/2014/main" id="{4F229DA1-4698-4475-9299-798CB9E77E2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9" name="Freeform 215">
                <a:extLst>
                  <a:ext uri="{FF2B5EF4-FFF2-40B4-BE49-F238E27FC236}">
                    <a16:creationId xmlns:a16="http://schemas.microsoft.com/office/drawing/2014/main" id="{85D114C8-DEAB-4E66-98BF-643787952AD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381ADBC0-D368-48F2-8BD6-74ECE63B1C66}"/>
              </a:ext>
            </a:extLst>
          </p:cNvPr>
          <p:cNvGrpSpPr/>
          <p:nvPr/>
        </p:nvGrpSpPr>
        <p:grpSpPr>
          <a:xfrm>
            <a:off x="3772077" y="3947407"/>
            <a:ext cx="353678" cy="198344"/>
            <a:chOff x="7493876" y="2774731"/>
            <a:chExt cx="1481958" cy="894622"/>
          </a:xfrm>
        </p:grpSpPr>
        <p:sp>
          <p:nvSpPr>
            <p:cNvPr id="1016" name="Freeform 225">
              <a:extLst>
                <a:ext uri="{FF2B5EF4-FFF2-40B4-BE49-F238E27FC236}">
                  <a16:creationId xmlns:a16="http://schemas.microsoft.com/office/drawing/2014/main" id="{6B41D735-2881-4699-AE9A-A9ED0D31503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359A3A0B-F7BC-4A87-BAB0-D0BF249A972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DF625B8E-B3E3-432A-97FF-481547CDEA2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9" name="Freeform 228">
                <a:extLst>
                  <a:ext uri="{FF2B5EF4-FFF2-40B4-BE49-F238E27FC236}">
                    <a16:creationId xmlns:a16="http://schemas.microsoft.com/office/drawing/2014/main" id="{A1BB49B5-77AE-4A33-966A-3BB2DA6107E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0" name="Freeform 229">
                <a:extLst>
                  <a:ext uri="{FF2B5EF4-FFF2-40B4-BE49-F238E27FC236}">
                    <a16:creationId xmlns:a16="http://schemas.microsoft.com/office/drawing/2014/main" id="{DA7F75F3-55C5-41FD-BA97-5D1E1DAB4F2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1" name="Freeform 230">
                <a:extLst>
                  <a:ext uri="{FF2B5EF4-FFF2-40B4-BE49-F238E27FC236}">
                    <a16:creationId xmlns:a16="http://schemas.microsoft.com/office/drawing/2014/main" id="{671DDD23-F72C-4E4C-A2DA-FD51FCEC00E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2" name="Freeform 231">
                <a:extLst>
                  <a:ext uri="{FF2B5EF4-FFF2-40B4-BE49-F238E27FC236}">
                    <a16:creationId xmlns:a16="http://schemas.microsoft.com/office/drawing/2014/main" id="{F34CC225-244A-4BC5-BD71-3DD85D07EE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61C3C4D3-98EA-42A9-9F81-5D94827F549B}"/>
              </a:ext>
            </a:extLst>
          </p:cNvPr>
          <p:cNvGrpSpPr/>
          <p:nvPr/>
        </p:nvGrpSpPr>
        <p:grpSpPr>
          <a:xfrm>
            <a:off x="4322800" y="4324207"/>
            <a:ext cx="228295" cy="120400"/>
            <a:chOff x="7493876" y="2774731"/>
            <a:chExt cx="1481958" cy="894622"/>
          </a:xfrm>
        </p:grpSpPr>
        <p:sp>
          <p:nvSpPr>
            <p:cNvPr id="1009" name="Freeform 241">
              <a:extLst>
                <a:ext uri="{FF2B5EF4-FFF2-40B4-BE49-F238E27FC236}">
                  <a16:creationId xmlns:a16="http://schemas.microsoft.com/office/drawing/2014/main" id="{ECB955DB-E5C8-4251-BBBA-1595CCBEA0B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845D244C-A1FB-48E9-A237-B07F8075C27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11" name="Group 1010">
              <a:extLst>
                <a:ext uri="{FF2B5EF4-FFF2-40B4-BE49-F238E27FC236}">
                  <a16:creationId xmlns:a16="http://schemas.microsoft.com/office/drawing/2014/main" id="{4F7E7BAA-40D5-4B13-9502-4006A5A63E2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12" name="Freeform 244">
                <a:extLst>
                  <a:ext uri="{FF2B5EF4-FFF2-40B4-BE49-F238E27FC236}">
                    <a16:creationId xmlns:a16="http://schemas.microsoft.com/office/drawing/2014/main" id="{F28FC4F5-F5F2-44DE-83F8-0BD629240E9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3" name="Freeform 245">
                <a:extLst>
                  <a:ext uri="{FF2B5EF4-FFF2-40B4-BE49-F238E27FC236}">
                    <a16:creationId xmlns:a16="http://schemas.microsoft.com/office/drawing/2014/main" id="{6D80880A-3FB9-4318-A66C-605900718B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4" name="Freeform 246">
                <a:extLst>
                  <a:ext uri="{FF2B5EF4-FFF2-40B4-BE49-F238E27FC236}">
                    <a16:creationId xmlns:a16="http://schemas.microsoft.com/office/drawing/2014/main" id="{38F36F61-229A-4C34-8163-503F4D81333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5" name="Freeform 247">
                <a:extLst>
                  <a:ext uri="{FF2B5EF4-FFF2-40B4-BE49-F238E27FC236}">
                    <a16:creationId xmlns:a16="http://schemas.microsoft.com/office/drawing/2014/main" id="{44B6A181-C200-4D95-986A-7FA72E28037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1E8230A0-DB0C-4175-A45E-21A26CD26C99}"/>
              </a:ext>
            </a:extLst>
          </p:cNvPr>
          <p:cNvGrpSpPr/>
          <p:nvPr/>
        </p:nvGrpSpPr>
        <p:grpSpPr>
          <a:xfrm>
            <a:off x="835892" y="2311695"/>
            <a:ext cx="534987" cy="407988"/>
            <a:chOff x="7432700" y="2327293"/>
            <a:chExt cx="534987" cy="407988"/>
          </a:xfrm>
        </p:grpSpPr>
        <p:pic>
          <p:nvPicPr>
            <p:cNvPr id="986" name="Picture 1017" descr="antenna_stylized">
              <a:extLst>
                <a:ext uri="{FF2B5EF4-FFF2-40B4-BE49-F238E27FC236}">
                  <a16:creationId xmlns:a16="http://schemas.microsoft.com/office/drawing/2014/main" id="{D22571BF-5C39-4E8C-97FE-DCDB88CCA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7" name="Picture 1018" descr="laptop_keyboard">
              <a:extLst>
                <a:ext uri="{FF2B5EF4-FFF2-40B4-BE49-F238E27FC236}">
                  <a16:creationId xmlns:a16="http://schemas.microsoft.com/office/drawing/2014/main" id="{04321F52-4F6C-42BD-BC63-E790F9708E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88" name="Freeform 1019">
              <a:extLst>
                <a:ext uri="{FF2B5EF4-FFF2-40B4-BE49-F238E27FC236}">
                  <a16:creationId xmlns:a16="http://schemas.microsoft.com/office/drawing/2014/main" id="{0F0BEC4D-6DCD-44B2-B546-9691AB8DE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89" name="Picture 1020" descr="screen">
              <a:extLst>
                <a:ext uri="{FF2B5EF4-FFF2-40B4-BE49-F238E27FC236}">
                  <a16:creationId xmlns:a16="http://schemas.microsoft.com/office/drawing/2014/main" id="{EBB4B530-C167-4047-B14C-8E03FED704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0" name="Freeform 1021">
              <a:extLst>
                <a:ext uri="{FF2B5EF4-FFF2-40B4-BE49-F238E27FC236}">
                  <a16:creationId xmlns:a16="http://schemas.microsoft.com/office/drawing/2014/main" id="{7FA50B6C-B0AB-4C6E-BE86-9E913C7E7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1" name="Freeform 1022">
              <a:extLst>
                <a:ext uri="{FF2B5EF4-FFF2-40B4-BE49-F238E27FC236}">
                  <a16:creationId xmlns:a16="http://schemas.microsoft.com/office/drawing/2014/main" id="{3738AC1D-45BF-45F8-8102-68CBD5B4D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2" name="Freeform 1023">
              <a:extLst>
                <a:ext uri="{FF2B5EF4-FFF2-40B4-BE49-F238E27FC236}">
                  <a16:creationId xmlns:a16="http://schemas.microsoft.com/office/drawing/2014/main" id="{8899AFA3-8388-4350-888B-42193425A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3" name="Freeform 1024">
              <a:extLst>
                <a:ext uri="{FF2B5EF4-FFF2-40B4-BE49-F238E27FC236}">
                  <a16:creationId xmlns:a16="http://schemas.microsoft.com/office/drawing/2014/main" id="{3C7A0217-F4E6-4498-A7C4-E6A2A2F8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4" name="Freeform 1025">
              <a:extLst>
                <a:ext uri="{FF2B5EF4-FFF2-40B4-BE49-F238E27FC236}">
                  <a16:creationId xmlns:a16="http://schemas.microsoft.com/office/drawing/2014/main" id="{013A0BB2-92CE-4563-9B3E-9647523A5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5" name="Freeform 1026">
              <a:extLst>
                <a:ext uri="{FF2B5EF4-FFF2-40B4-BE49-F238E27FC236}">
                  <a16:creationId xmlns:a16="http://schemas.microsoft.com/office/drawing/2014/main" id="{0057004F-1655-4622-8D27-39E2A631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96" name="Group 1027">
              <a:extLst>
                <a:ext uri="{FF2B5EF4-FFF2-40B4-BE49-F238E27FC236}">
                  <a16:creationId xmlns:a16="http://schemas.microsoft.com/office/drawing/2014/main" id="{6AB8B709-EEAF-4711-8571-AE66B707F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003" name="Freeform 1028">
                <a:extLst>
                  <a:ext uri="{FF2B5EF4-FFF2-40B4-BE49-F238E27FC236}">
                    <a16:creationId xmlns:a16="http://schemas.microsoft.com/office/drawing/2014/main" id="{F4A72EFD-E442-4371-96F9-52761A7EC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4" name="Freeform 1029">
                <a:extLst>
                  <a:ext uri="{FF2B5EF4-FFF2-40B4-BE49-F238E27FC236}">
                    <a16:creationId xmlns:a16="http://schemas.microsoft.com/office/drawing/2014/main" id="{0A8D78BD-EDE5-44EE-8AE5-A901D0B29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5" name="Freeform 1030">
                <a:extLst>
                  <a:ext uri="{FF2B5EF4-FFF2-40B4-BE49-F238E27FC236}">
                    <a16:creationId xmlns:a16="http://schemas.microsoft.com/office/drawing/2014/main" id="{64A799AB-E49B-4D50-9381-296B1795C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6" name="Freeform 1031">
                <a:extLst>
                  <a:ext uri="{FF2B5EF4-FFF2-40B4-BE49-F238E27FC236}">
                    <a16:creationId xmlns:a16="http://schemas.microsoft.com/office/drawing/2014/main" id="{EBBB6C3C-FA0C-418D-A847-D57B81653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7" name="Freeform 1032">
                <a:extLst>
                  <a:ext uri="{FF2B5EF4-FFF2-40B4-BE49-F238E27FC236}">
                    <a16:creationId xmlns:a16="http://schemas.microsoft.com/office/drawing/2014/main" id="{C3B9A242-7452-4186-962D-8F8E860DF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8" name="Freeform 1033">
                <a:extLst>
                  <a:ext uri="{FF2B5EF4-FFF2-40B4-BE49-F238E27FC236}">
                    <a16:creationId xmlns:a16="http://schemas.microsoft.com/office/drawing/2014/main" id="{1060DE60-A3AF-47AC-BD36-2552361A1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97" name="Freeform 1034">
              <a:extLst>
                <a:ext uri="{FF2B5EF4-FFF2-40B4-BE49-F238E27FC236}">
                  <a16:creationId xmlns:a16="http://schemas.microsoft.com/office/drawing/2014/main" id="{C24C6010-D84C-4FB2-813C-8177FDC7D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8" name="Freeform 1035">
              <a:extLst>
                <a:ext uri="{FF2B5EF4-FFF2-40B4-BE49-F238E27FC236}">
                  <a16:creationId xmlns:a16="http://schemas.microsoft.com/office/drawing/2014/main" id="{2D669A62-A76F-482B-9B41-9FAF34F7E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9" name="Freeform 1036">
              <a:extLst>
                <a:ext uri="{FF2B5EF4-FFF2-40B4-BE49-F238E27FC236}">
                  <a16:creationId xmlns:a16="http://schemas.microsoft.com/office/drawing/2014/main" id="{B7E630D8-5060-4029-8421-2F608C46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0" name="Freeform 1037">
              <a:extLst>
                <a:ext uri="{FF2B5EF4-FFF2-40B4-BE49-F238E27FC236}">
                  <a16:creationId xmlns:a16="http://schemas.microsoft.com/office/drawing/2014/main" id="{8F209F66-B286-4536-ADB1-3B89229C0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1" name="Freeform 1038">
              <a:extLst>
                <a:ext uri="{FF2B5EF4-FFF2-40B4-BE49-F238E27FC236}">
                  <a16:creationId xmlns:a16="http://schemas.microsoft.com/office/drawing/2014/main" id="{DBC27C0A-6FE1-456C-B887-987DE518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2" name="Freeform 1039">
              <a:extLst>
                <a:ext uri="{FF2B5EF4-FFF2-40B4-BE49-F238E27FC236}">
                  <a16:creationId xmlns:a16="http://schemas.microsoft.com/office/drawing/2014/main" id="{B5756660-A0E4-4DC6-902F-9B8DB8C241A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67EE861A-E64B-478A-839D-6FA479451384}"/>
              </a:ext>
            </a:extLst>
          </p:cNvPr>
          <p:cNvGrpSpPr/>
          <p:nvPr/>
        </p:nvGrpSpPr>
        <p:grpSpPr>
          <a:xfrm>
            <a:off x="2034599" y="2274809"/>
            <a:ext cx="530702" cy="478009"/>
            <a:chOff x="8631407" y="2290407"/>
            <a:chExt cx="530702" cy="478009"/>
          </a:xfrm>
        </p:grpSpPr>
        <p:pic>
          <p:nvPicPr>
            <p:cNvPr id="984" name="Picture 568" descr="light2.png">
              <a:extLst>
                <a:ext uri="{FF2B5EF4-FFF2-40B4-BE49-F238E27FC236}">
                  <a16:creationId xmlns:a16="http://schemas.microsoft.com/office/drawing/2014/main" id="{DAD4CCC0-FD0E-407D-BCCC-F7FD092F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5" name="Picture 1017" descr="antenna_stylized">
              <a:extLst>
                <a:ext uri="{FF2B5EF4-FFF2-40B4-BE49-F238E27FC236}">
                  <a16:creationId xmlns:a16="http://schemas.microsoft.com/office/drawing/2014/main" id="{5E6782A2-5805-4F0B-95D7-9A3D4309B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4" name="Group 633">
            <a:extLst>
              <a:ext uri="{FF2B5EF4-FFF2-40B4-BE49-F238E27FC236}">
                <a16:creationId xmlns:a16="http://schemas.microsoft.com/office/drawing/2014/main" id="{8EEFBE09-F442-4F8D-A18B-242E255BC514}"/>
              </a:ext>
            </a:extLst>
          </p:cNvPr>
          <p:cNvGrpSpPr/>
          <p:nvPr/>
        </p:nvGrpSpPr>
        <p:grpSpPr>
          <a:xfrm>
            <a:off x="1896357" y="2014206"/>
            <a:ext cx="849312" cy="226109"/>
            <a:chOff x="8493165" y="2029804"/>
            <a:chExt cx="849312" cy="226109"/>
          </a:xfrm>
        </p:grpSpPr>
        <p:pic>
          <p:nvPicPr>
            <p:cNvPr id="982" name="Picture 603" descr="car_icon_small">
              <a:extLst>
                <a:ext uri="{FF2B5EF4-FFF2-40B4-BE49-F238E27FC236}">
                  <a16:creationId xmlns:a16="http://schemas.microsoft.com/office/drawing/2014/main" id="{DD26C821-C1CD-46EE-B150-15B1FC3A4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" name="Picture 1017" descr="antenna_stylized">
              <a:extLst>
                <a:ext uri="{FF2B5EF4-FFF2-40B4-BE49-F238E27FC236}">
                  <a16:creationId xmlns:a16="http://schemas.microsoft.com/office/drawing/2014/main" id="{3948CC81-AD86-48E3-AE30-9B86C50C7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CD934997-B224-4E19-A182-A0068D51A9E9}"/>
              </a:ext>
            </a:extLst>
          </p:cNvPr>
          <p:cNvGrpSpPr/>
          <p:nvPr/>
        </p:nvGrpSpPr>
        <p:grpSpPr>
          <a:xfrm>
            <a:off x="890336" y="3280506"/>
            <a:ext cx="857739" cy="583764"/>
            <a:chOff x="7487144" y="3296104"/>
            <a:chExt cx="857739" cy="583764"/>
          </a:xfrm>
        </p:grpSpPr>
        <p:grpSp>
          <p:nvGrpSpPr>
            <p:cNvPr id="952" name="Group 951">
              <a:extLst>
                <a:ext uri="{FF2B5EF4-FFF2-40B4-BE49-F238E27FC236}">
                  <a16:creationId xmlns:a16="http://schemas.microsoft.com/office/drawing/2014/main" id="{F241AC14-342E-4723-B48E-7D96657421E3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59" name="Picture 1115" descr="antenna_stylized">
                <a:extLst>
                  <a:ext uri="{FF2B5EF4-FFF2-40B4-BE49-F238E27FC236}">
                    <a16:creationId xmlns:a16="http://schemas.microsoft.com/office/drawing/2014/main" id="{5BE1CA0A-C5D3-460B-BC03-0163A1D848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60" name="Picture 1116" descr="laptop_keyboard">
                <a:extLst>
                  <a:ext uri="{FF2B5EF4-FFF2-40B4-BE49-F238E27FC236}">
                    <a16:creationId xmlns:a16="http://schemas.microsoft.com/office/drawing/2014/main" id="{66AAF530-D803-4B03-8675-AADE26F093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1" name="Freeform 1117">
                <a:extLst>
                  <a:ext uri="{FF2B5EF4-FFF2-40B4-BE49-F238E27FC236}">
                    <a16:creationId xmlns:a16="http://schemas.microsoft.com/office/drawing/2014/main" id="{2231AEB1-41A7-4D97-8028-DAE9BF568D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62" name="Picture 1118" descr="screen">
                <a:extLst>
                  <a:ext uri="{FF2B5EF4-FFF2-40B4-BE49-F238E27FC236}">
                    <a16:creationId xmlns:a16="http://schemas.microsoft.com/office/drawing/2014/main" id="{4F8862B0-1703-47F3-A0CF-3268A89764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63" name="Freeform 1119">
                <a:extLst>
                  <a:ext uri="{FF2B5EF4-FFF2-40B4-BE49-F238E27FC236}">
                    <a16:creationId xmlns:a16="http://schemas.microsoft.com/office/drawing/2014/main" id="{2DE116CD-91A2-40CE-924F-2B9446F98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4" name="Freeform 1120">
                <a:extLst>
                  <a:ext uri="{FF2B5EF4-FFF2-40B4-BE49-F238E27FC236}">
                    <a16:creationId xmlns:a16="http://schemas.microsoft.com/office/drawing/2014/main" id="{7EF9D2BF-5E47-4F70-AE63-324B8042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5" name="Freeform 1121">
                <a:extLst>
                  <a:ext uri="{FF2B5EF4-FFF2-40B4-BE49-F238E27FC236}">
                    <a16:creationId xmlns:a16="http://schemas.microsoft.com/office/drawing/2014/main" id="{0E8EBC14-69FA-4646-8140-ADC01FB8A6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6" name="Freeform 1122">
                <a:extLst>
                  <a:ext uri="{FF2B5EF4-FFF2-40B4-BE49-F238E27FC236}">
                    <a16:creationId xmlns:a16="http://schemas.microsoft.com/office/drawing/2014/main" id="{31009753-E26F-49D5-8F69-A38B6A87E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7" name="Freeform 1123">
                <a:extLst>
                  <a:ext uri="{FF2B5EF4-FFF2-40B4-BE49-F238E27FC236}">
                    <a16:creationId xmlns:a16="http://schemas.microsoft.com/office/drawing/2014/main" id="{E45E585F-9649-4A5A-B0AC-50DB0307E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8" name="Freeform 1124">
                <a:extLst>
                  <a:ext uri="{FF2B5EF4-FFF2-40B4-BE49-F238E27FC236}">
                    <a16:creationId xmlns:a16="http://schemas.microsoft.com/office/drawing/2014/main" id="{909248E0-8673-4C18-92CD-BD782C98A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969" name="Group 1125">
                <a:extLst>
                  <a:ext uri="{FF2B5EF4-FFF2-40B4-BE49-F238E27FC236}">
                    <a16:creationId xmlns:a16="http://schemas.microsoft.com/office/drawing/2014/main" id="{B2AC347B-03D8-4BFE-B39B-09748E629D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976" name="Freeform 1126">
                  <a:extLst>
                    <a:ext uri="{FF2B5EF4-FFF2-40B4-BE49-F238E27FC236}">
                      <a16:creationId xmlns:a16="http://schemas.microsoft.com/office/drawing/2014/main" id="{DEE80D3E-D038-431F-AECB-DE82F3BDD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7" name="Freeform 1127">
                  <a:extLst>
                    <a:ext uri="{FF2B5EF4-FFF2-40B4-BE49-F238E27FC236}">
                      <a16:creationId xmlns:a16="http://schemas.microsoft.com/office/drawing/2014/main" id="{6595FEA4-2A5C-4BE9-B335-10EFCA0B35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8" name="Freeform 1128">
                  <a:extLst>
                    <a:ext uri="{FF2B5EF4-FFF2-40B4-BE49-F238E27FC236}">
                      <a16:creationId xmlns:a16="http://schemas.microsoft.com/office/drawing/2014/main" id="{E74D7875-4355-4C9C-BA0D-DC4F6AB16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79" name="Freeform 1129">
                  <a:extLst>
                    <a:ext uri="{FF2B5EF4-FFF2-40B4-BE49-F238E27FC236}">
                      <a16:creationId xmlns:a16="http://schemas.microsoft.com/office/drawing/2014/main" id="{146572AD-FF55-4A39-8425-EA949E4CE7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0" name="Freeform 1130">
                  <a:extLst>
                    <a:ext uri="{FF2B5EF4-FFF2-40B4-BE49-F238E27FC236}">
                      <a16:creationId xmlns:a16="http://schemas.microsoft.com/office/drawing/2014/main" id="{FDC8ADD8-03D2-4591-99CC-CB00B27EC5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1" name="Freeform 1131">
                  <a:extLst>
                    <a:ext uri="{FF2B5EF4-FFF2-40B4-BE49-F238E27FC236}">
                      <a16:creationId xmlns:a16="http://schemas.microsoft.com/office/drawing/2014/main" id="{DE7739B6-FADC-4A1A-9F38-F149A25ABA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0" name="Freeform 1132">
                <a:extLst>
                  <a:ext uri="{FF2B5EF4-FFF2-40B4-BE49-F238E27FC236}">
                    <a16:creationId xmlns:a16="http://schemas.microsoft.com/office/drawing/2014/main" id="{611F2921-C343-449E-AF41-1C55926B6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1" name="Freeform 1133">
                <a:extLst>
                  <a:ext uri="{FF2B5EF4-FFF2-40B4-BE49-F238E27FC236}">
                    <a16:creationId xmlns:a16="http://schemas.microsoft.com/office/drawing/2014/main" id="{280DC579-25CD-464A-9D30-90FE9CFD0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2" name="Freeform 1134">
                <a:extLst>
                  <a:ext uri="{FF2B5EF4-FFF2-40B4-BE49-F238E27FC236}">
                    <a16:creationId xmlns:a16="http://schemas.microsoft.com/office/drawing/2014/main" id="{3AEEB2AE-B83B-4896-8D60-A12E779FD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3" name="Freeform 1135">
                <a:extLst>
                  <a:ext uri="{FF2B5EF4-FFF2-40B4-BE49-F238E27FC236}">
                    <a16:creationId xmlns:a16="http://schemas.microsoft.com/office/drawing/2014/main" id="{ED4E2B26-6505-4378-AFB5-FFFD3951A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4" name="Freeform 1136">
                <a:extLst>
                  <a:ext uri="{FF2B5EF4-FFF2-40B4-BE49-F238E27FC236}">
                    <a16:creationId xmlns:a16="http://schemas.microsoft.com/office/drawing/2014/main" id="{733D3649-AFDC-40A7-B19B-53DAF972F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5" name="Freeform 1137">
                <a:extLst>
                  <a:ext uri="{FF2B5EF4-FFF2-40B4-BE49-F238E27FC236}">
                    <a16:creationId xmlns:a16="http://schemas.microsoft.com/office/drawing/2014/main" id="{DD557A87-A8BD-4807-84B9-96586A4ED2A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3" name="Group 1139">
              <a:extLst>
                <a:ext uri="{FF2B5EF4-FFF2-40B4-BE49-F238E27FC236}">
                  <a16:creationId xmlns:a16="http://schemas.microsoft.com/office/drawing/2014/main" id="{1C7BD735-1602-4922-86F7-E1ADB6CEC98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957" name="Picture 1140" descr="desktop_computer_stylized_medium">
                <a:extLst>
                  <a:ext uri="{FF2B5EF4-FFF2-40B4-BE49-F238E27FC236}">
                    <a16:creationId xmlns:a16="http://schemas.microsoft.com/office/drawing/2014/main" id="{4DCFD34E-7354-4A3A-A266-3E51C3DD12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" name="Freeform 1141">
                <a:extLst>
                  <a:ext uri="{FF2B5EF4-FFF2-40B4-BE49-F238E27FC236}">
                    <a16:creationId xmlns:a16="http://schemas.microsoft.com/office/drawing/2014/main" id="{317CF79F-BEA3-4E91-A607-F114FC55E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4" name="Group 953">
              <a:extLst>
                <a:ext uri="{FF2B5EF4-FFF2-40B4-BE49-F238E27FC236}">
                  <a16:creationId xmlns:a16="http://schemas.microsoft.com/office/drawing/2014/main" id="{5076F649-4E24-48E6-9153-B979F3ED6296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955" name="Picture 571" descr="fridge2.png">
                <a:extLst>
                  <a:ext uri="{FF2B5EF4-FFF2-40B4-BE49-F238E27FC236}">
                    <a16:creationId xmlns:a16="http://schemas.microsoft.com/office/drawing/2014/main" id="{635F4EA7-F34F-41C8-91DD-0173972D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56" name="Picture 1115" descr="antenna_stylized">
                <a:extLst>
                  <a:ext uri="{FF2B5EF4-FFF2-40B4-BE49-F238E27FC236}">
                    <a16:creationId xmlns:a16="http://schemas.microsoft.com/office/drawing/2014/main" id="{188B47E9-2EBB-4139-BAEF-BE55D8051C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36" name="Group 635">
            <a:extLst>
              <a:ext uri="{FF2B5EF4-FFF2-40B4-BE49-F238E27FC236}">
                <a16:creationId xmlns:a16="http://schemas.microsoft.com/office/drawing/2014/main" id="{84E4A191-EBEE-4AFE-8F31-E91952F4B43A}"/>
              </a:ext>
            </a:extLst>
          </p:cNvPr>
          <p:cNvGrpSpPr/>
          <p:nvPr/>
        </p:nvGrpSpPr>
        <p:grpSpPr>
          <a:xfrm>
            <a:off x="4461765" y="3383567"/>
            <a:ext cx="518448" cy="1212242"/>
            <a:chOff x="11058573" y="3399165"/>
            <a:chExt cx="518448" cy="1212242"/>
          </a:xfrm>
        </p:grpSpPr>
        <p:grpSp>
          <p:nvGrpSpPr>
            <p:cNvPr id="940" name="Group 939">
              <a:extLst>
                <a:ext uri="{FF2B5EF4-FFF2-40B4-BE49-F238E27FC236}">
                  <a16:creationId xmlns:a16="http://schemas.microsoft.com/office/drawing/2014/main" id="{9A541319-6B71-42C3-B5C4-11B060974796}"/>
                </a:ext>
              </a:extLst>
            </p:cNvPr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947" name="Straight Connector 946">
                <a:extLst>
                  <a:ext uri="{FF2B5EF4-FFF2-40B4-BE49-F238E27FC236}">
                    <a16:creationId xmlns:a16="http://schemas.microsoft.com/office/drawing/2014/main" id="{7BDE7EC4-C306-4B27-AF16-C74FD6F9C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2936" y="2914214"/>
                <a:ext cx="153344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8" name="Group 947">
                <a:extLst>
                  <a:ext uri="{FF2B5EF4-FFF2-40B4-BE49-F238E27FC236}">
                    <a16:creationId xmlns:a16="http://schemas.microsoft.com/office/drawing/2014/main" id="{201B471C-D921-4D44-9CFF-F725CCC691AE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9" name="Picture 948" descr="server_rack.png">
                  <a:extLst>
                    <a:ext uri="{FF2B5EF4-FFF2-40B4-BE49-F238E27FC236}">
                      <a16:creationId xmlns:a16="http://schemas.microsoft.com/office/drawing/2014/main" id="{5C8D027C-0910-4343-B4B1-B7BF1787A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0" name="Picture 949" descr="server_rack.png">
                  <a:extLst>
                    <a:ext uri="{FF2B5EF4-FFF2-40B4-BE49-F238E27FC236}">
                      <a16:creationId xmlns:a16="http://schemas.microsoft.com/office/drawing/2014/main" id="{A3ABF06C-71EF-48E3-915F-DED32EDED1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51" name="Picture 950" descr="server_rack.png">
                  <a:extLst>
                    <a:ext uri="{FF2B5EF4-FFF2-40B4-BE49-F238E27FC236}">
                      <a16:creationId xmlns:a16="http://schemas.microsoft.com/office/drawing/2014/main" id="{E03A35C9-7A57-41ED-9FE5-8631BF1C5C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41" name="Group 940">
              <a:extLst>
                <a:ext uri="{FF2B5EF4-FFF2-40B4-BE49-F238E27FC236}">
                  <a16:creationId xmlns:a16="http://schemas.microsoft.com/office/drawing/2014/main" id="{3CBA5ABA-FC38-408B-BF37-A15F2050767D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942" name="Straight Connector 941">
                <a:extLst>
                  <a:ext uri="{FF2B5EF4-FFF2-40B4-BE49-F238E27FC236}">
                    <a16:creationId xmlns:a16="http://schemas.microsoft.com/office/drawing/2014/main" id="{1D512058-2024-4766-9248-584D5DD64889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rgbClr val="E4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3" name="Group 942">
                <a:extLst>
                  <a:ext uri="{FF2B5EF4-FFF2-40B4-BE49-F238E27FC236}">
                    <a16:creationId xmlns:a16="http://schemas.microsoft.com/office/drawing/2014/main" id="{1C7FC366-372B-4963-A45B-78959D15489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944" name="Picture 943" descr="server_rack.png">
                  <a:extLst>
                    <a:ext uri="{FF2B5EF4-FFF2-40B4-BE49-F238E27FC236}">
                      <a16:creationId xmlns:a16="http://schemas.microsoft.com/office/drawing/2014/main" id="{C3FE56DD-232C-4222-8E89-60CB8F2B64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5" name="Picture 944" descr="server_rack.png">
                  <a:extLst>
                    <a:ext uri="{FF2B5EF4-FFF2-40B4-BE49-F238E27FC236}">
                      <a16:creationId xmlns:a16="http://schemas.microsoft.com/office/drawing/2014/main" id="{85058078-38A1-4B1F-8BAF-68B728230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946" name="Picture 945" descr="server_rack.png">
                  <a:extLst>
                    <a:ext uri="{FF2B5EF4-FFF2-40B4-BE49-F238E27FC236}">
                      <a16:creationId xmlns:a16="http://schemas.microsoft.com/office/drawing/2014/main" id="{6137BA3A-2CA7-490C-9CC5-FFFFDB3F2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37" name="Group 590">
            <a:extLst>
              <a:ext uri="{FF2B5EF4-FFF2-40B4-BE49-F238E27FC236}">
                <a16:creationId xmlns:a16="http://schemas.microsoft.com/office/drawing/2014/main" id="{BF8C1738-8EE2-46E3-B637-AD1D43BA757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377673" y="4855243"/>
            <a:ext cx="345630" cy="320302"/>
            <a:chOff x="2839" y="3501"/>
            <a:chExt cx="755" cy="803"/>
          </a:xfrm>
        </p:grpSpPr>
        <p:pic>
          <p:nvPicPr>
            <p:cNvPr id="938" name="Picture 591" descr="desktop_computer_stylized_medium">
              <a:extLst>
                <a:ext uri="{FF2B5EF4-FFF2-40B4-BE49-F238E27FC236}">
                  <a16:creationId xmlns:a16="http://schemas.microsoft.com/office/drawing/2014/main" id="{BD40683B-F4E3-413D-8871-C7FB0784F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9" name="Freeform 592">
              <a:extLst>
                <a:ext uri="{FF2B5EF4-FFF2-40B4-BE49-F238E27FC236}">
                  <a16:creationId xmlns:a16="http://schemas.microsoft.com/office/drawing/2014/main" id="{552D8B2A-DA51-4844-8EFC-F09E3F248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8" name="Group 1064">
            <a:extLst>
              <a:ext uri="{FF2B5EF4-FFF2-40B4-BE49-F238E27FC236}">
                <a16:creationId xmlns:a16="http://schemas.microsoft.com/office/drawing/2014/main" id="{A94EA936-5E19-467C-800A-A6DE2D5B741A}"/>
              </a:ext>
            </a:extLst>
          </p:cNvPr>
          <p:cNvGrpSpPr>
            <a:grpSpLocks/>
          </p:cNvGrpSpPr>
          <p:nvPr/>
        </p:nvGrpSpPr>
        <p:grpSpPr bwMode="auto">
          <a:xfrm>
            <a:off x="2598499" y="5807891"/>
            <a:ext cx="310186" cy="307808"/>
            <a:chOff x="877" y="1008"/>
            <a:chExt cx="2747" cy="2591"/>
          </a:xfrm>
        </p:grpSpPr>
        <p:pic>
          <p:nvPicPr>
            <p:cNvPr id="915" name="Picture 1065" descr="antenna_stylized">
              <a:extLst>
                <a:ext uri="{FF2B5EF4-FFF2-40B4-BE49-F238E27FC236}">
                  <a16:creationId xmlns:a16="http://schemas.microsoft.com/office/drawing/2014/main" id="{80CFA2F7-0960-49B5-9B8D-E8B48A377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6" name="Picture 1066" descr="laptop_keyboard">
              <a:extLst>
                <a:ext uri="{FF2B5EF4-FFF2-40B4-BE49-F238E27FC236}">
                  <a16:creationId xmlns:a16="http://schemas.microsoft.com/office/drawing/2014/main" id="{009846C3-D721-4829-AD2A-76807A307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7" name="Freeform 1067">
              <a:extLst>
                <a:ext uri="{FF2B5EF4-FFF2-40B4-BE49-F238E27FC236}">
                  <a16:creationId xmlns:a16="http://schemas.microsoft.com/office/drawing/2014/main" id="{0D0B5E2D-7FDD-4526-9AE7-764E41133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18" name="Picture 1068" descr="screen">
              <a:extLst>
                <a:ext uri="{FF2B5EF4-FFF2-40B4-BE49-F238E27FC236}">
                  <a16:creationId xmlns:a16="http://schemas.microsoft.com/office/drawing/2014/main" id="{090DF317-36C1-417D-9C37-3CD92749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9" name="Freeform 1069">
              <a:extLst>
                <a:ext uri="{FF2B5EF4-FFF2-40B4-BE49-F238E27FC236}">
                  <a16:creationId xmlns:a16="http://schemas.microsoft.com/office/drawing/2014/main" id="{78AC7207-C648-4526-85D3-1C6ACB629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0" name="Freeform 1070">
              <a:extLst>
                <a:ext uri="{FF2B5EF4-FFF2-40B4-BE49-F238E27FC236}">
                  <a16:creationId xmlns:a16="http://schemas.microsoft.com/office/drawing/2014/main" id="{F5478A5A-A90A-4867-B197-5556CCB55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1" name="Freeform 1071">
              <a:extLst>
                <a:ext uri="{FF2B5EF4-FFF2-40B4-BE49-F238E27FC236}">
                  <a16:creationId xmlns:a16="http://schemas.microsoft.com/office/drawing/2014/main" id="{3B9184F1-6E7E-4B7B-8EE1-F56AF3CF7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2" name="Freeform 1072">
              <a:extLst>
                <a:ext uri="{FF2B5EF4-FFF2-40B4-BE49-F238E27FC236}">
                  <a16:creationId xmlns:a16="http://schemas.microsoft.com/office/drawing/2014/main" id="{61CF14BE-712E-438F-8ADC-2994B0478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3" name="Freeform 1073">
              <a:extLst>
                <a:ext uri="{FF2B5EF4-FFF2-40B4-BE49-F238E27FC236}">
                  <a16:creationId xmlns:a16="http://schemas.microsoft.com/office/drawing/2014/main" id="{96D6BD96-E7B7-42A9-B3C9-67CDCFC50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4" name="Freeform 1074">
              <a:extLst>
                <a:ext uri="{FF2B5EF4-FFF2-40B4-BE49-F238E27FC236}">
                  <a16:creationId xmlns:a16="http://schemas.microsoft.com/office/drawing/2014/main" id="{3679AF0B-7BEE-4839-954B-D48FBFD0D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25" name="Group 1075">
              <a:extLst>
                <a:ext uri="{FF2B5EF4-FFF2-40B4-BE49-F238E27FC236}">
                  <a16:creationId xmlns:a16="http://schemas.microsoft.com/office/drawing/2014/main" id="{0B59C987-78A4-492A-948D-F5A71C8C44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32" name="Freeform 1076">
                <a:extLst>
                  <a:ext uri="{FF2B5EF4-FFF2-40B4-BE49-F238E27FC236}">
                    <a16:creationId xmlns:a16="http://schemas.microsoft.com/office/drawing/2014/main" id="{258DACBF-C878-4DB2-8303-5246C7FB10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3" name="Freeform 1077">
                <a:extLst>
                  <a:ext uri="{FF2B5EF4-FFF2-40B4-BE49-F238E27FC236}">
                    <a16:creationId xmlns:a16="http://schemas.microsoft.com/office/drawing/2014/main" id="{AA4BA39A-6F28-4D09-8E62-0746996E5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4" name="Freeform 1078">
                <a:extLst>
                  <a:ext uri="{FF2B5EF4-FFF2-40B4-BE49-F238E27FC236}">
                    <a16:creationId xmlns:a16="http://schemas.microsoft.com/office/drawing/2014/main" id="{C96340D8-A83A-495A-8AB3-797F0B90F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5" name="Freeform 1079">
                <a:extLst>
                  <a:ext uri="{FF2B5EF4-FFF2-40B4-BE49-F238E27FC236}">
                    <a16:creationId xmlns:a16="http://schemas.microsoft.com/office/drawing/2014/main" id="{85730DF0-DBED-4804-8958-C2E09D52A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6" name="Freeform 1080">
                <a:extLst>
                  <a:ext uri="{FF2B5EF4-FFF2-40B4-BE49-F238E27FC236}">
                    <a16:creationId xmlns:a16="http://schemas.microsoft.com/office/drawing/2014/main" id="{C9F077E2-BEB9-4AF6-998C-8B9560DD0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7" name="Freeform 1081">
                <a:extLst>
                  <a:ext uri="{FF2B5EF4-FFF2-40B4-BE49-F238E27FC236}">
                    <a16:creationId xmlns:a16="http://schemas.microsoft.com/office/drawing/2014/main" id="{056D033C-CD4F-4249-A1CA-E56D55444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26" name="Freeform 1082">
              <a:extLst>
                <a:ext uri="{FF2B5EF4-FFF2-40B4-BE49-F238E27FC236}">
                  <a16:creationId xmlns:a16="http://schemas.microsoft.com/office/drawing/2014/main" id="{BDB9A05D-3966-4E20-9122-FCCEC498D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7" name="Freeform 1083">
              <a:extLst>
                <a:ext uri="{FF2B5EF4-FFF2-40B4-BE49-F238E27FC236}">
                  <a16:creationId xmlns:a16="http://schemas.microsoft.com/office/drawing/2014/main" id="{FCD46698-BCA1-48A2-B7B8-D3A26ED6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8" name="Freeform 1084">
              <a:extLst>
                <a:ext uri="{FF2B5EF4-FFF2-40B4-BE49-F238E27FC236}">
                  <a16:creationId xmlns:a16="http://schemas.microsoft.com/office/drawing/2014/main" id="{65019460-9EDB-4FF7-85F4-EB19484C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9" name="Freeform 1085">
              <a:extLst>
                <a:ext uri="{FF2B5EF4-FFF2-40B4-BE49-F238E27FC236}">
                  <a16:creationId xmlns:a16="http://schemas.microsoft.com/office/drawing/2014/main" id="{5BB6BDDA-9EF0-41B7-9876-14E8FF852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0" name="Freeform 1086">
              <a:extLst>
                <a:ext uri="{FF2B5EF4-FFF2-40B4-BE49-F238E27FC236}">
                  <a16:creationId xmlns:a16="http://schemas.microsoft.com/office/drawing/2014/main" id="{0C6FB61A-17A9-4F1C-8F28-741A02A6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1" name="Freeform 1087">
              <a:extLst>
                <a:ext uri="{FF2B5EF4-FFF2-40B4-BE49-F238E27FC236}">
                  <a16:creationId xmlns:a16="http://schemas.microsoft.com/office/drawing/2014/main" id="{860F1AD5-4ED3-44E3-94A4-9D6EFE2C00C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9" name="Group 590">
            <a:extLst>
              <a:ext uri="{FF2B5EF4-FFF2-40B4-BE49-F238E27FC236}">
                <a16:creationId xmlns:a16="http://schemas.microsoft.com/office/drawing/2014/main" id="{7BAA067C-7F48-4A95-80EC-4734787B27D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550727" y="5459739"/>
            <a:ext cx="345630" cy="320302"/>
            <a:chOff x="2839" y="3501"/>
            <a:chExt cx="755" cy="803"/>
          </a:xfrm>
        </p:grpSpPr>
        <p:pic>
          <p:nvPicPr>
            <p:cNvPr id="913" name="Picture 591" descr="desktop_computer_stylized_medium">
              <a:extLst>
                <a:ext uri="{FF2B5EF4-FFF2-40B4-BE49-F238E27FC236}">
                  <a16:creationId xmlns:a16="http://schemas.microsoft.com/office/drawing/2014/main" id="{409CF723-DA30-4695-B4E3-624C3C7384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4" name="Freeform 592">
              <a:extLst>
                <a:ext uri="{FF2B5EF4-FFF2-40B4-BE49-F238E27FC236}">
                  <a16:creationId xmlns:a16="http://schemas.microsoft.com/office/drawing/2014/main" id="{1377E8A7-4069-4586-821C-AA24AF36E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0" name="Group 590">
            <a:extLst>
              <a:ext uri="{FF2B5EF4-FFF2-40B4-BE49-F238E27FC236}">
                <a16:creationId xmlns:a16="http://schemas.microsoft.com/office/drawing/2014/main" id="{9B741C69-7965-499F-AED9-792C1BDD762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948952" y="5481212"/>
            <a:ext cx="345630" cy="320302"/>
            <a:chOff x="2839" y="3501"/>
            <a:chExt cx="755" cy="803"/>
          </a:xfrm>
        </p:grpSpPr>
        <p:pic>
          <p:nvPicPr>
            <p:cNvPr id="911" name="Picture 591" descr="desktop_computer_stylized_medium">
              <a:extLst>
                <a:ext uri="{FF2B5EF4-FFF2-40B4-BE49-F238E27FC236}">
                  <a16:creationId xmlns:a16="http://schemas.microsoft.com/office/drawing/2014/main" id="{EAB1319B-5D65-47B0-9501-3FA71EE6C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2" name="Freeform 592">
              <a:extLst>
                <a:ext uri="{FF2B5EF4-FFF2-40B4-BE49-F238E27FC236}">
                  <a16:creationId xmlns:a16="http://schemas.microsoft.com/office/drawing/2014/main" id="{9EBAB970-5E76-426E-8FE9-F6F18ABCE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1" name="Group 1064">
            <a:extLst>
              <a:ext uri="{FF2B5EF4-FFF2-40B4-BE49-F238E27FC236}">
                <a16:creationId xmlns:a16="http://schemas.microsoft.com/office/drawing/2014/main" id="{7CA3717E-591D-444F-A8E2-43F7E2E5BDF0}"/>
              </a:ext>
            </a:extLst>
          </p:cNvPr>
          <p:cNvGrpSpPr>
            <a:grpSpLocks/>
          </p:cNvGrpSpPr>
          <p:nvPr/>
        </p:nvGrpSpPr>
        <p:grpSpPr bwMode="auto">
          <a:xfrm>
            <a:off x="2931564" y="5750220"/>
            <a:ext cx="319264" cy="253379"/>
            <a:chOff x="877" y="1008"/>
            <a:chExt cx="2747" cy="2591"/>
          </a:xfrm>
        </p:grpSpPr>
        <p:pic>
          <p:nvPicPr>
            <p:cNvPr id="888" name="Picture 1065" descr="antenna_stylized">
              <a:extLst>
                <a:ext uri="{FF2B5EF4-FFF2-40B4-BE49-F238E27FC236}">
                  <a16:creationId xmlns:a16="http://schemas.microsoft.com/office/drawing/2014/main" id="{58483D1D-36AC-42FB-9F7D-15818009A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9" name="Picture 1066" descr="laptop_keyboard">
              <a:extLst>
                <a:ext uri="{FF2B5EF4-FFF2-40B4-BE49-F238E27FC236}">
                  <a16:creationId xmlns:a16="http://schemas.microsoft.com/office/drawing/2014/main" id="{24F09AC0-18CF-43E5-8059-FA5C4FA41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0" name="Freeform 1067">
              <a:extLst>
                <a:ext uri="{FF2B5EF4-FFF2-40B4-BE49-F238E27FC236}">
                  <a16:creationId xmlns:a16="http://schemas.microsoft.com/office/drawing/2014/main" id="{59BA162D-87A9-4C0D-B7B6-536F8F7CF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1" name="Picture 1068" descr="screen">
              <a:extLst>
                <a:ext uri="{FF2B5EF4-FFF2-40B4-BE49-F238E27FC236}">
                  <a16:creationId xmlns:a16="http://schemas.microsoft.com/office/drawing/2014/main" id="{8085D182-7BC2-4D52-AA20-A156F7346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2" name="Freeform 1069">
              <a:extLst>
                <a:ext uri="{FF2B5EF4-FFF2-40B4-BE49-F238E27FC236}">
                  <a16:creationId xmlns:a16="http://schemas.microsoft.com/office/drawing/2014/main" id="{A4252F84-216E-4586-B6EB-17ED73F35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3" name="Freeform 1070">
              <a:extLst>
                <a:ext uri="{FF2B5EF4-FFF2-40B4-BE49-F238E27FC236}">
                  <a16:creationId xmlns:a16="http://schemas.microsoft.com/office/drawing/2014/main" id="{613C7ED0-5960-4698-AA2B-97359A270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4" name="Freeform 1071">
              <a:extLst>
                <a:ext uri="{FF2B5EF4-FFF2-40B4-BE49-F238E27FC236}">
                  <a16:creationId xmlns:a16="http://schemas.microsoft.com/office/drawing/2014/main" id="{4206A328-352A-451E-940C-5F27BB1C5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5" name="Freeform 1072">
              <a:extLst>
                <a:ext uri="{FF2B5EF4-FFF2-40B4-BE49-F238E27FC236}">
                  <a16:creationId xmlns:a16="http://schemas.microsoft.com/office/drawing/2014/main" id="{0D887F09-107F-463F-8AF6-DEB42424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6" name="Freeform 1073">
              <a:extLst>
                <a:ext uri="{FF2B5EF4-FFF2-40B4-BE49-F238E27FC236}">
                  <a16:creationId xmlns:a16="http://schemas.microsoft.com/office/drawing/2014/main" id="{109F9D31-F066-4F13-ACCF-12D742EDD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7" name="Freeform 1074">
              <a:extLst>
                <a:ext uri="{FF2B5EF4-FFF2-40B4-BE49-F238E27FC236}">
                  <a16:creationId xmlns:a16="http://schemas.microsoft.com/office/drawing/2014/main" id="{0AB4C0CD-024A-4526-ADB6-4BF24D0FF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98" name="Group 1075">
              <a:extLst>
                <a:ext uri="{FF2B5EF4-FFF2-40B4-BE49-F238E27FC236}">
                  <a16:creationId xmlns:a16="http://schemas.microsoft.com/office/drawing/2014/main" id="{58CEE6D7-7EB0-417A-8A8A-E5030E25A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905" name="Freeform 1076">
                <a:extLst>
                  <a:ext uri="{FF2B5EF4-FFF2-40B4-BE49-F238E27FC236}">
                    <a16:creationId xmlns:a16="http://schemas.microsoft.com/office/drawing/2014/main" id="{948E4F6D-622F-49CB-8926-59BEA7B4D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6" name="Freeform 1077">
                <a:extLst>
                  <a:ext uri="{FF2B5EF4-FFF2-40B4-BE49-F238E27FC236}">
                    <a16:creationId xmlns:a16="http://schemas.microsoft.com/office/drawing/2014/main" id="{EBC2A0DC-8F45-4176-8D43-4121E49D5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7" name="Freeform 1078">
                <a:extLst>
                  <a:ext uri="{FF2B5EF4-FFF2-40B4-BE49-F238E27FC236}">
                    <a16:creationId xmlns:a16="http://schemas.microsoft.com/office/drawing/2014/main" id="{C06E5431-B590-4874-925A-430218C7E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8" name="Freeform 1079">
                <a:extLst>
                  <a:ext uri="{FF2B5EF4-FFF2-40B4-BE49-F238E27FC236}">
                    <a16:creationId xmlns:a16="http://schemas.microsoft.com/office/drawing/2014/main" id="{12B2CA11-6B34-45A6-993A-9C346B581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9" name="Freeform 1080">
                <a:extLst>
                  <a:ext uri="{FF2B5EF4-FFF2-40B4-BE49-F238E27FC236}">
                    <a16:creationId xmlns:a16="http://schemas.microsoft.com/office/drawing/2014/main" id="{38BF13F5-1014-44DA-9641-9377E312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0" name="Freeform 1081">
                <a:extLst>
                  <a:ext uri="{FF2B5EF4-FFF2-40B4-BE49-F238E27FC236}">
                    <a16:creationId xmlns:a16="http://schemas.microsoft.com/office/drawing/2014/main" id="{243AA92C-91B5-4592-A0D4-059D1B6FE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99" name="Freeform 1082">
              <a:extLst>
                <a:ext uri="{FF2B5EF4-FFF2-40B4-BE49-F238E27FC236}">
                  <a16:creationId xmlns:a16="http://schemas.microsoft.com/office/drawing/2014/main" id="{63B10699-463E-4500-9C81-3192C62C0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0" name="Freeform 1083">
              <a:extLst>
                <a:ext uri="{FF2B5EF4-FFF2-40B4-BE49-F238E27FC236}">
                  <a16:creationId xmlns:a16="http://schemas.microsoft.com/office/drawing/2014/main" id="{E6FE3F98-F4FC-4B23-BEA7-140EEDB28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1" name="Freeform 1084">
              <a:extLst>
                <a:ext uri="{FF2B5EF4-FFF2-40B4-BE49-F238E27FC236}">
                  <a16:creationId xmlns:a16="http://schemas.microsoft.com/office/drawing/2014/main" id="{D821E64B-1532-4EA1-A6D4-D435B1E2E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2" name="Freeform 1085">
              <a:extLst>
                <a:ext uri="{FF2B5EF4-FFF2-40B4-BE49-F238E27FC236}">
                  <a16:creationId xmlns:a16="http://schemas.microsoft.com/office/drawing/2014/main" id="{7F77FD09-44E6-495F-8D79-525EA028F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3" name="Freeform 1086">
              <a:extLst>
                <a:ext uri="{FF2B5EF4-FFF2-40B4-BE49-F238E27FC236}">
                  <a16:creationId xmlns:a16="http://schemas.microsoft.com/office/drawing/2014/main" id="{C8C9D699-388E-4FB4-AEC7-F9ADBFFC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4" name="Freeform 1087">
              <a:extLst>
                <a:ext uri="{FF2B5EF4-FFF2-40B4-BE49-F238E27FC236}">
                  <a16:creationId xmlns:a16="http://schemas.microsoft.com/office/drawing/2014/main" id="{0B97AB13-27F2-47DF-B020-972CD2B2CB3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2" name="Freeform 984">
            <a:extLst>
              <a:ext uri="{FF2B5EF4-FFF2-40B4-BE49-F238E27FC236}">
                <a16:creationId xmlns:a16="http://schemas.microsoft.com/office/drawing/2014/main" id="{3FA1D15C-561A-4DB8-A642-37BA0D9AE3AA}"/>
              </a:ext>
            </a:extLst>
          </p:cNvPr>
          <p:cNvSpPr>
            <a:spLocks/>
          </p:cNvSpPr>
          <p:nvPr/>
        </p:nvSpPr>
        <p:spPr bwMode="auto">
          <a:xfrm>
            <a:off x="3550411" y="5592053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3" name="Freeform 986">
            <a:extLst>
              <a:ext uri="{FF2B5EF4-FFF2-40B4-BE49-F238E27FC236}">
                <a16:creationId xmlns:a16="http://schemas.microsoft.com/office/drawing/2014/main" id="{E4A0F5F9-55A1-4C96-B949-A8C7A803DA3B}"/>
              </a:ext>
            </a:extLst>
          </p:cNvPr>
          <p:cNvSpPr>
            <a:spLocks/>
          </p:cNvSpPr>
          <p:nvPr/>
        </p:nvSpPr>
        <p:spPr bwMode="auto">
          <a:xfrm>
            <a:off x="3556788" y="5612005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4" name="Freeform 987">
            <a:extLst>
              <a:ext uri="{FF2B5EF4-FFF2-40B4-BE49-F238E27FC236}">
                <a16:creationId xmlns:a16="http://schemas.microsoft.com/office/drawing/2014/main" id="{78CC7D97-B01E-4D71-B164-599D664C652F}"/>
              </a:ext>
            </a:extLst>
          </p:cNvPr>
          <p:cNvSpPr>
            <a:spLocks/>
          </p:cNvSpPr>
          <p:nvPr/>
        </p:nvSpPr>
        <p:spPr bwMode="auto">
          <a:xfrm>
            <a:off x="3552336" y="5767835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5" name="Rectangle 988">
            <a:extLst>
              <a:ext uri="{FF2B5EF4-FFF2-40B4-BE49-F238E27FC236}">
                <a16:creationId xmlns:a16="http://schemas.microsoft.com/office/drawing/2014/main" id="{5EC45291-7E4E-4873-9412-66116EBC7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62948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6" name="Group 989">
            <a:extLst>
              <a:ext uri="{FF2B5EF4-FFF2-40B4-BE49-F238E27FC236}">
                <a16:creationId xmlns:a16="http://schemas.microsoft.com/office/drawing/2014/main" id="{855F7A65-70DD-4AF3-9D12-DC172CA904A2}"/>
              </a:ext>
            </a:extLst>
          </p:cNvPr>
          <p:cNvGrpSpPr>
            <a:grpSpLocks/>
          </p:cNvGrpSpPr>
          <p:nvPr/>
        </p:nvGrpSpPr>
        <p:grpSpPr bwMode="auto">
          <a:xfrm>
            <a:off x="3487967" y="5626277"/>
            <a:ext cx="69903" cy="21117"/>
            <a:chOff x="614" y="2568"/>
            <a:chExt cx="725" cy="139"/>
          </a:xfrm>
        </p:grpSpPr>
        <p:sp>
          <p:nvSpPr>
            <p:cNvPr id="886" name="AutoShape 990">
              <a:extLst>
                <a:ext uri="{FF2B5EF4-FFF2-40B4-BE49-F238E27FC236}">
                  <a16:creationId xmlns:a16="http://schemas.microsoft.com/office/drawing/2014/main" id="{E17E0640-0097-4A7A-8EF7-9E0FC5363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7" name="AutoShape 991">
              <a:extLst>
                <a:ext uri="{FF2B5EF4-FFF2-40B4-BE49-F238E27FC236}">
                  <a16:creationId xmlns:a16="http://schemas.microsoft.com/office/drawing/2014/main" id="{01E04296-9E3A-4939-A9A7-202AF3C93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7" name="Rectangle 992">
            <a:extLst>
              <a:ext uri="{FF2B5EF4-FFF2-40B4-BE49-F238E27FC236}">
                <a16:creationId xmlns:a16="http://schemas.microsoft.com/office/drawing/2014/main" id="{DF5B7DC6-5865-4F37-AD0E-75C51E99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677832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48" name="Group 993">
            <a:extLst>
              <a:ext uri="{FF2B5EF4-FFF2-40B4-BE49-F238E27FC236}">
                <a16:creationId xmlns:a16="http://schemas.microsoft.com/office/drawing/2014/main" id="{09A3956F-EFCE-4A46-9711-0148E8C0A3A7}"/>
              </a:ext>
            </a:extLst>
          </p:cNvPr>
          <p:cNvGrpSpPr>
            <a:grpSpLocks/>
          </p:cNvGrpSpPr>
          <p:nvPr/>
        </p:nvGrpSpPr>
        <p:grpSpPr bwMode="auto">
          <a:xfrm>
            <a:off x="3487727" y="5673754"/>
            <a:ext cx="69903" cy="19515"/>
            <a:chOff x="614" y="2568"/>
            <a:chExt cx="725" cy="139"/>
          </a:xfrm>
        </p:grpSpPr>
        <p:sp>
          <p:nvSpPr>
            <p:cNvPr id="884" name="AutoShape 994">
              <a:extLst>
                <a:ext uri="{FF2B5EF4-FFF2-40B4-BE49-F238E27FC236}">
                  <a16:creationId xmlns:a16="http://schemas.microsoft.com/office/drawing/2014/main" id="{802D1378-E78C-444C-A6F1-438C61DB6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5" name="AutoShape 995">
              <a:extLst>
                <a:ext uri="{FF2B5EF4-FFF2-40B4-BE49-F238E27FC236}">
                  <a16:creationId xmlns:a16="http://schemas.microsoft.com/office/drawing/2014/main" id="{BD0478DB-32C7-464B-AF6E-62421D69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49" name="Rectangle 996">
            <a:extLst>
              <a:ext uri="{FF2B5EF4-FFF2-40B4-BE49-F238E27FC236}">
                <a16:creationId xmlns:a16="http://schemas.microsoft.com/office/drawing/2014/main" id="{9D555FE7-A764-47B8-92B3-D8C40D78E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320" y="5726183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0" name="Rectangle 997">
            <a:extLst>
              <a:ext uri="{FF2B5EF4-FFF2-40B4-BE49-F238E27FC236}">
                <a16:creationId xmlns:a16="http://schemas.microsoft.com/office/drawing/2014/main" id="{FE93907F-CD1C-4039-9748-A2430D24A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5523" y="577002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51" name="Group 998">
            <a:extLst>
              <a:ext uri="{FF2B5EF4-FFF2-40B4-BE49-F238E27FC236}">
                <a16:creationId xmlns:a16="http://schemas.microsoft.com/office/drawing/2014/main" id="{03823702-C9FE-4978-945A-BBC15A3F09A8}"/>
              </a:ext>
            </a:extLst>
          </p:cNvPr>
          <p:cNvGrpSpPr>
            <a:grpSpLocks/>
          </p:cNvGrpSpPr>
          <p:nvPr/>
        </p:nvGrpSpPr>
        <p:grpSpPr bwMode="auto">
          <a:xfrm>
            <a:off x="3486283" y="5765942"/>
            <a:ext cx="70024" cy="21991"/>
            <a:chOff x="614" y="2568"/>
            <a:chExt cx="725" cy="139"/>
          </a:xfrm>
        </p:grpSpPr>
        <p:sp>
          <p:nvSpPr>
            <p:cNvPr id="882" name="AutoShape 999">
              <a:extLst>
                <a:ext uri="{FF2B5EF4-FFF2-40B4-BE49-F238E27FC236}">
                  <a16:creationId xmlns:a16="http://schemas.microsoft.com/office/drawing/2014/main" id="{F1A60EDA-2B50-4788-93BD-D5C88EFCD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3" name="AutoShape 1000">
              <a:extLst>
                <a:ext uri="{FF2B5EF4-FFF2-40B4-BE49-F238E27FC236}">
                  <a16:creationId xmlns:a16="http://schemas.microsoft.com/office/drawing/2014/main" id="{F3F645A9-93AB-43DF-B8FF-795594810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2" name="Freeform 1001">
            <a:extLst>
              <a:ext uri="{FF2B5EF4-FFF2-40B4-BE49-F238E27FC236}">
                <a16:creationId xmlns:a16="http://schemas.microsoft.com/office/drawing/2014/main" id="{48C0B6F0-CFC9-4BB4-963C-09A1159171A1}"/>
              </a:ext>
            </a:extLst>
          </p:cNvPr>
          <p:cNvSpPr>
            <a:spLocks/>
          </p:cNvSpPr>
          <p:nvPr/>
        </p:nvSpPr>
        <p:spPr bwMode="auto">
          <a:xfrm>
            <a:off x="3552818" y="5726183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53" name="Group 1002">
            <a:extLst>
              <a:ext uri="{FF2B5EF4-FFF2-40B4-BE49-F238E27FC236}">
                <a16:creationId xmlns:a16="http://schemas.microsoft.com/office/drawing/2014/main" id="{F70D39AB-958E-4463-BC01-5C95411B7CF2}"/>
              </a:ext>
            </a:extLst>
          </p:cNvPr>
          <p:cNvGrpSpPr>
            <a:grpSpLocks/>
          </p:cNvGrpSpPr>
          <p:nvPr/>
        </p:nvGrpSpPr>
        <p:grpSpPr bwMode="auto">
          <a:xfrm>
            <a:off x="3486764" y="5722251"/>
            <a:ext cx="70024" cy="20243"/>
            <a:chOff x="614" y="2568"/>
            <a:chExt cx="725" cy="139"/>
          </a:xfrm>
        </p:grpSpPr>
        <p:sp>
          <p:nvSpPr>
            <p:cNvPr id="880" name="AutoShape 1003">
              <a:extLst>
                <a:ext uri="{FF2B5EF4-FFF2-40B4-BE49-F238E27FC236}">
                  <a16:creationId xmlns:a16="http://schemas.microsoft.com/office/drawing/2014/main" id="{BBF2E97B-579D-4818-89CD-545CD43F6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81" name="AutoShape 1004">
              <a:extLst>
                <a:ext uri="{FF2B5EF4-FFF2-40B4-BE49-F238E27FC236}">
                  <a16:creationId xmlns:a16="http://schemas.microsoft.com/office/drawing/2014/main" id="{991FEDEB-53CC-4A23-B346-2291C9668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4" name="Rectangle 1005">
            <a:extLst>
              <a:ext uri="{FF2B5EF4-FFF2-40B4-BE49-F238E27FC236}">
                <a16:creationId xmlns:a16="http://schemas.microsoft.com/office/drawing/2014/main" id="{934A0FAC-B91D-4957-9F51-0F5083480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764" y="5591470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5" name="Freeform 1006">
            <a:extLst>
              <a:ext uri="{FF2B5EF4-FFF2-40B4-BE49-F238E27FC236}">
                <a16:creationId xmlns:a16="http://schemas.microsoft.com/office/drawing/2014/main" id="{D917EC06-BF51-432F-A87D-393F37692D3A}"/>
              </a:ext>
            </a:extLst>
          </p:cNvPr>
          <p:cNvSpPr>
            <a:spLocks/>
          </p:cNvSpPr>
          <p:nvPr/>
        </p:nvSpPr>
        <p:spPr bwMode="auto">
          <a:xfrm>
            <a:off x="3555705" y="5675648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6" name="Freeform 1007">
            <a:extLst>
              <a:ext uri="{FF2B5EF4-FFF2-40B4-BE49-F238E27FC236}">
                <a16:creationId xmlns:a16="http://schemas.microsoft.com/office/drawing/2014/main" id="{745CC167-4A71-4441-BD2F-CB026A1152F4}"/>
              </a:ext>
            </a:extLst>
          </p:cNvPr>
          <p:cNvSpPr>
            <a:spLocks/>
          </p:cNvSpPr>
          <p:nvPr/>
        </p:nvSpPr>
        <p:spPr bwMode="auto">
          <a:xfrm>
            <a:off x="3556066" y="5628025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7" name="Oval 1008">
            <a:extLst>
              <a:ext uri="{FF2B5EF4-FFF2-40B4-BE49-F238E27FC236}">
                <a16:creationId xmlns:a16="http://schemas.microsoft.com/office/drawing/2014/main" id="{D9FEFC60-A2D6-4B52-8879-8560BC26C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129" y="5909248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8" name="Freeform 1009">
            <a:extLst>
              <a:ext uri="{FF2B5EF4-FFF2-40B4-BE49-F238E27FC236}">
                <a16:creationId xmlns:a16="http://schemas.microsoft.com/office/drawing/2014/main" id="{4624DEEE-F5CC-49EB-99E1-027C4087FCD5}"/>
              </a:ext>
            </a:extLst>
          </p:cNvPr>
          <p:cNvSpPr>
            <a:spLocks/>
          </p:cNvSpPr>
          <p:nvPr/>
        </p:nvSpPr>
        <p:spPr bwMode="auto">
          <a:xfrm>
            <a:off x="3554502" y="5909685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9" name="AutoShape 1010">
            <a:extLst>
              <a:ext uri="{FF2B5EF4-FFF2-40B4-BE49-F238E27FC236}">
                <a16:creationId xmlns:a16="http://schemas.microsoft.com/office/drawing/2014/main" id="{E37B85A0-065E-4681-AD6A-33C804FDF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695" y="5918569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0" name="AutoShape 1011">
            <a:extLst>
              <a:ext uri="{FF2B5EF4-FFF2-40B4-BE49-F238E27FC236}">
                <a16:creationId xmlns:a16="http://schemas.microsoft.com/office/drawing/2014/main" id="{EDC54CDD-BAC6-4015-922A-D1B120811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3117" y="5924248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1" name="Oval 1012">
            <a:extLst>
              <a:ext uri="{FF2B5EF4-FFF2-40B4-BE49-F238E27FC236}">
                <a16:creationId xmlns:a16="http://schemas.microsoft.com/office/drawing/2014/main" id="{0D720238-7BF6-435F-9088-FA7C2B7FD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028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2" name="Oval 1013">
            <a:extLst>
              <a:ext uri="{FF2B5EF4-FFF2-40B4-BE49-F238E27FC236}">
                <a16:creationId xmlns:a16="http://schemas.microsoft.com/office/drawing/2014/main" id="{B72FE606-8B28-41C1-841E-63EE19A28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685" y="5875897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3" name="Oval 1014">
            <a:extLst>
              <a:ext uri="{FF2B5EF4-FFF2-40B4-BE49-F238E27FC236}">
                <a16:creationId xmlns:a16="http://schemas.microsoft.com/office/drawing/2014/main" id="{51CE65DE-8A6E-4C9A-8833-BCA8ADDA9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019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64" name="Rectangle 1015">
            <a:extLst>
              <a:ext uri="{FF2B5EF4-FFF2-40B4-BE49-F238E27FC236}">
                <a16:creationId xmlns:a16="http://schemas.microsoft.com/office/drawing/2014/main" id="{E1D789CC-48A8-467E-97D7-01074E2B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6228" y="5796526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665" name="Group 590">
            <a:extLst>
              <a:ext uri="{FF2B5EF4-FFF2-40B4-BE49-F238E27FC236}">
                <a16:creationId xmlns:a16="http://schemas.microsoft.com/office/drawing/2014/main" id="{70E16593-64BB-4995-8866-96F4114B585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170799" y="5236142"/>
            <a:ext cx="345630" cy="320302"/>
            <a:chOff x="2839" y="3501"/>
            <a:chExt cx="755" cy="803"/>
          </a:xfrm>
        </p:grpSpPr>
        <p:pic>
          <p:nvPicPr>
            <p:cNvPr id="878" name="Picture 591" descr="desktop_computer_stylized_medium">
              <a:extLst>
                <a:ext uri="{FF2B5EF4-FFF2-40B4-BE49-F238E27FC236}">
                  <a16:creationId xmlns:a16="http://schemas.microsoft.com/office/drawing/2014/main" id="{492846F9-F8BF-40C2-AFE0-D8AC813D8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9" name="Freeform 592">
              <a:extLst>
                <a:ext uri="{FF2B5EF4-FFF2-40B4-BE49-F238E27FC236}">
                  <a16:creationId xmlns:a16="http://schemas.microsoft.com/office/drawing/2014/main" id="{6B3D6834-90F0-44F3-9663-5D23A15FF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6" name="Group 652">
            <a:extLst>
              <a:ext uri="{FF2B5EF4-FFF2-40B4-BE49-F238E27FC236}">
                <a16:creationId xmlns:a16="http://schemas.microsoft.com/office/drawing/2014/main" id="{286EA352-1115-426E-AEE1-D22EE4F683DB}"/>
              </a:ext>
            </a:extLst>
          </p:cNvPr>
          <p:cNvGrpSpPr>
            <a:grpSpLocks/>
          </p:cNvGrpSpPr>
          <p:nvPr/>
        </p:nvGrpSpPr>
        <p:grpSpPr bwMode="auto">
          <a:xfrm>
            <a:off x="1147042" y="1814807"/>
            <a:ext cx="415925" cy="385763"/>
            <a:chOff x="2751" y="1851"/>
            <a:chExt cx="462" cy="478"/>
          </a:xfrm>
        </p:grpSpPr>
        <p:pic>
          <p:nvPicPr>
            <p:cNvPr id="876" name="Picture 653" descr="iphone_stylized_small">
              <a:extLst>
                <a:ext uri="{FF2B5EF4-FFF2-40B4-BE49-F238E27FC236}">
                  <a16:creationId xmlns:a16="http://schemas.microsoft.com/office/drawing/2014/main" id="{2C9BE837-9268-46DA-9B8C-F78C69234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7" name="Picture 654" descr="antenna_radiation_stylized">
              <a:extLst>
                <a:ext uri="{FF2B5EF4-FFF2-40B4-BE49-F238E27FC236}">
                  <a16:creationId xmlns:a16="http://schemas.microsoft.com/office/drawing/2014/main" id="{418EAC83-FDF4-4C61-A507-F11DE563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7" name="Group 950">
            <a:extLst>
              <a:ext uri="{FF2B5EF4-FFF2-40B4-BE49-F238E27FC236}">
                <a16:creationId xmlns:a16="http://schemas.microsoft.com/office/drawing/2014/main" id="{2D1F0E84-9190-48F4-BAF6-9383470868FE}"/>
              </a:ext>
            </a:extLst>
          </p:cNvPr>
          <p:cNvGrpSpPr>
            <a:grpSpLocks/>
          </p:cNvGrpSpPr>
          <p:nvPr/>
        </p:nvGrpSpPr>
        <p:grpSpPr bwMode="auto">
          <a:xfrm>
            <a:off x="3650808" y="5229033"/>
            <a:ext cx="177192" cy="330833"/>
            <a:chOff x="4140" y="429"/>
            <a:chExt cx="1425" cy="2396"/>
          </a:xfrm>
        </p:grpSpPr>
        <p:sp>
          <p:nvSpPr>
            <p:cNvPr id="844" name="Freeform 951">
              <a:extLst>
                <a:ext uri="{FF2B5EF4-FFF2-40B4-BE49-F238E27FC236}">
                  <a16:creationId xmlns:a16="http://schemas.microsoft.com/office/drawing/2014/main" id="{D7032141-87B9-4B63-8A19-BD631F6D0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5" name="Rectangle 952">
              <a:extLst>
                <a:ext uri="{FF2B5EF4-FFF2-40B4-BE49-F238E27FC236}">
                  <a16:creationId xmlns:a16="http://schemas.microsoft.com/office/drawing/2014/main" id="{15CC095C-A00C-4706-B8C9-F08267BA0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46" name="Freeform 953">
              <a:extLst>
                <a:ext uri="{FF2B5EF4-FFF2-40B4-BE49-F238E27FC236}">
                  <a16:creationId xmlns:a16="http://schemas.microsoft.com/office/drawing/2014/main" id="{C229370C-0E93-4255-BAD2-6CB5733E1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7" name="Freeform 954">
              <a:extLst>
                <a:ext uri="{FF2B5EF4-FFF2-40B4-BE49-F238E27FC236}">
                  <a16:creationId xmlns:a16="http://schemas.microsoft.com/office/drawing/2014/main" id="{96EA0619-3F61-4B6D-8F39-76DCCA197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8" name="Rectangle 955">
              <a:extLst>
                <a:ext uri="{FF2B5EF4-FFF2-40B4-BE49-F238E27FC236}">
                  <a16:creationId xmlns:a16="http://schemas.microsoft.com/office/drawing/2014/main" id="{F76F4A47-3906-456E-845E-6F268F9DB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49" name="Group 956">
              <a:extLst>
                <a:ext uri="{FF2B5EF4-FFF2-40B4-BE49-F238E27FC236}">
                  <a16:creationId xmlns:a16="http://schemas.microsoft.com/office/drawing/2014/main" id="{21A78243-0C1A-45ED-82DE-2D14816B47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4" name="AutoShape 957">
                <a:extLst>
                  <a:ext uri="{FF2B5EF4-FFF2-40B4-BE49-F238E27FC236}">
                    <a16:creationId xmlns:a16="http://schemas.microsoft.com/office/drawing/2014/main" id="{B09D8892-961E-4D30-9228-3E05858C6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5" name="AutoShape 958">
                <a:extLst>
                  <a:ext uri="{FF2B5EF4-FFF2-40B4-BE49-F238E27FC236}">
                    <a16:creationId xmlns:a16="http://schemas.microsoft.com/office/drawing/2014/main" id="{7BAD9405-5066-440A-8EFB-1561FDF35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0" name="Rectangle 959">
              <a:extLst>
                <a:ext uri="{FF2B5EF4-FFF2-40B4-BE49-F238E27FC236}">
                  <a16:creationId xmlns:a16="http://schemas.microsoft.com/office/drawing/2014/main" id="{D6C005D4-A03F-4846-ADC1-287BABC93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1" name="Group 960">
              <a:extLst>
                <a:ext uri="{FF2B5EF4-FFF2-40B4-BE49-F238E27FC236}">
                  <a16:creationId xmlns:a16="http://schemas.microsoft.com/office/drawing/2014/main" id="{335C5A4B-24D7-4F9B-ABCF-0EA664304D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2" name="AutoShape 961">
                <a:extLst>
                  <a:ext uri="{FF2B5EF4-FFF2-40B4-BE49-F238E27FC236}">
                    <a16:creationId xmlns:a16="http://schemas.microsoft.com/office/drawing/2014/main" id="{44553B2D-FD7B-4AEF-BE2D-D0D1B1CC4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3" name="AutoShape 962">
                <a:extLst>
                  <a:ext uri="{FF2B5EF4-FFF2-40B4-BE49-F238E27FC236}">
                    <a16:creationId xmlns:a16="http://schemas.microsoft.com/office/drawing/2014/main" id="{270275F9-8DAE-4E37-984E-4775A18E75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2" name="Rectangle 963">
              <a:extLst>
                <a:ext uri="{FF2B5EF4-FFF2-40B4-BE49-F238E27FC236}">
                  <a16:creationId xmlns:a16="http://schemas.microsoft.com/office/drawing/2014/main" id="{68807339-B9F7-4C23-A046-76CA65C6E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3" name="Rectangle 964">
              <a:extLst>
                <a:ext uri="{FF2B5EF4-FFF2-40B4-BE49-F238E27FC236}">
                  <a16:creationId xmlns:a16="http://schemas.microsoft.com/office/drawing/2014/main" id="{F976538C-165B-4E02-AD0C-578347C2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54" name="Group 965">
              <a:extLst>
                <a:ext uri="{FF2B5EF4-FFF2-40B4-BE49-F238E27FC236}">
                  <a16:creationId xmlns:a16="http://schemas.microsoft.com/office/drawing/2014/main" id="{B2E89C19-C681-438A-8E0E-470F4416C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0" name="AutoShape 966">
                <a:extLst>
                  <a:ext uri="{FF2B5EF4-FFF2-40B4-BE49-F238E27FC236}">
                    <a16:creationId xmlns:a16="http://schemas.microsoft.com/office/drawing/2014/main" id="{4D015279-4EE6-468C-A919-D46D5F282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71" name="AutoShape 967">
                <a:extLst>
                  <a:ext uri="{FF2B5EF4-FFF2-40B4-BE49-F238E27FC236}">
                    <a16:creationId xmlns:a16="http://schemas.microsoft.com/office/drawing/2014/main" id="{6D82563D-489F-4CAD-B414-3A9F1CC2BD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5" name="Freeform 968">
              <a:extLst>
                <a:ext uri="{FF2B5EF4-FFF2-40B4-BE49-F238E27FC236}">
                  <a16:creationId xmlns:a16="http://schemas.microsoft.com/office/drawing/2014/main" id="{B02610B6-E9A4-419C-BFDF-A559DDD4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56" name="Group 969">
              <a:extLst>
                <a:ext uri="{FF2B5EF4-FFF2-40B4-BE49-F238E27FC236}">
                  <a16:creationId xmlns:a16="http://schemas.microsoft.com/office/drawing/2014/main" id="{BCAA9CE0-D32A-40C1-A252-DCCF45C4F9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68" name="AutoShape 970">
                <a:extLst>
                  <a:ext uri="{FF2B5EF4-FFF2-40B4-BE49-F238E27FC236}">
                    <a16:creationId xmlns:a16="http://schemas.microsoft.com/office/drawing/2014/main" id="{DC9F0559-9D87-4B8E-B9DD-74CBFFBF4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69" name="AutoShape 971">
                <a:extLst>
                  <a:ext uri="{FF2B5EF4-FFF2-40B4-BE49-F238E27FC236}">
                    <a16:creationId xmlns:a16="http://schemas.microsoft.com/office/drawing/2014/main" id="{DBC26267-81E2-42F5-AE2D-1F603AC20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57" name="Rectangle 972">
              <a:extLst>
                <a:ext uri="{FF2B5EF4-FFF2-40B4-BE49-F238E27FC236}">
                  <a16:creationId xmlns:a16="http://schemas.microsoft.com/office/drawing/2014/main" id="{E8AF4BBC-5353-4AAD-ACA2-CE485E901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58" name="Freeform 973">
              <a:extLst>
                <a:ext uri="{FF2B5EF4-FFF2-40B4-BE49-F238E27FC236}">
                  <a16:creationId xmlns:a16="http://schemas.microsoft.com/office/drawing/2014/main" id="{7097CE4F-8CA5-4744-A41E-BD015575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9" name="Freeform 974">
              <a:extLst>
                <a:ext uri="{FF2B5EF4-FFF2-40B4-BE49-F238E27FC236}">
                  <a16:creationId xmlns:a16="http://schemas.microsoft.com/office/drawing/2014/main" id="{29487C26-CE69-4B1C-955C-C07338A41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0" name="Oval 975">
              <a:extLst>
                <a:ext uri="{FF2B5EF4-FFF2-40B4-BE49-F238E27FC236}">
                  <a16:creationId xmlns:a16="http://schemas.microsoft.com/office/drawing/2014/main" id="{FFE20B64-8F03-4040-AE97-8E06C6DFF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1" name="Freeform 976">
              <a:extLst>
                <a:ext uri="{FF2B5EF4-FFF2-40B4-BE49-F238E27FC236}">
                  <a16:creationId xmlns:a16="http://schemas.microsoft.com/office/drawing/2014/main" id="{02CC316E-F72D-4F73-A5D7-730706493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2" name="AutoShape 977">
              <a:extLst>
                <a:ext uri="{FF2B5EF4-FFF2-40B4-BE49-F238E27FC236}">
                  <a16:creationId xmlns:a16="http://schemas.microsoft.com/office/drawing/2014/main" id="{CC1857CA-61FC-4797-8511-64E6CDD32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3" name="AutoShape 978">
              <a:extLst>
                <a:ext uri="{FF2B5EF4-FFF2-40B4-BE49-F238E27FC236}">
                  <a16:creationId xmlns:a16="http://schemas.microsoft.com/office/drawing/2014/main" id="{1041083B-5911-423A-9F2E-E94B59366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4" name="Oval 979">
              <a:extLst>
                <a:ext uri="{FF2B5EF4-FFF2-40B4-BE49-F238E27FC236}">
                  <a16:creationId xmlns:a16="http://schemas.microsoft.com/office/drawing/2014/main" id="{BE50751F-C6D2-45CD-A7AB-C91A922B0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5" name="Oval 980">
              <a:extLst>
                <a:ext uri="{FF2B5EF4-FFF2-40B4-BE49-F238E27FC236}">
                  <a16:creationId xmlns:a16="http://schemas.microsoft.com/office/drawing/2014/main" id="{E5B418C3-6C41-4753-9ECC-488FEFCAC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6" name="Oval 981">
              <a:extLst>
                <a:ext uri="{FF2B5EF4-FFF2-40B4-BE49-F238E27FC236}">
                  <a16:creationId xmlns:a16="http://schemas.microsoft.com/office/drawing/2014/main" id="{0336C74F-CD52-4CCF-A702-C9A41F6FD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67" name="Rectangle 982">
              <a:extLst>
                <a:ext uri="{FF2B5EF4-FFF2-40B4-BE49-F238E27FC236}">
                  <a16:creationId xmlns:a16="http://schemas.microsoft.com/office/drawing/2014/main" id="{1DD52CA2-F1F1-4D5E-939C-92BAABD80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8" name="Group 950">
            <a:extLst>
              <a:ext uri="{FF2B5EF4-FFF2-40B4-BE49-F238E27FC236}">
                <a16:creationId xmlns:a16="http://schemas.microsoft.com/office/drawing/2014/main" id="{A32CA915-E659-4F21-9BDC-2527C7E754F2}"/>
              </a:ext>
            </a:extLst>
          </p:cNvPr>
          <p:cNvGrpSpPr>
            <a:grpSpLocks/>
          </p:cNvGrpSpPr>
          <p:nvPr/>
        </p:nvGrpSpPr>
        <p:grpSpPr bwMode="auto">
          <a:xfrm>
            <a:off x="3399326" y="5571482"/>
            <a:ext cx="214974" cy="403920"/>
            <a:chOff x="4140" y="429"/>
            <a:chExt cx="1425" cy="2396"/>
          </a:xfrm>
        </p:grpSpPr>
        <p:sp>
          <p:nvSpPr>
            <p:cNvPr id="812" name="Freeform 951">
              <a:extLst>
                <a:ext uri="{FF2B5EF4-FFF2-40B4-BE49-F238E27FC236}">
                  <a16:creationId xmlns:a16="http://schemas.microsoft.com/office/drawing/2014/main" id="{21A793A5-9AA4-4B57-91E3-558F28325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Rectangle 952">
              <a:extLst>
                <a:ext uri="{FF2B5EF4-FFF2-40B4-BE49-F238E27FC236}">
                  <a16:creationId xmlns:a16="http://schemas.microsoft.com/office/drawing/2014/main" id="{4FB7D3B4-E6AF-4B45-A2D6-DC011D56F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14" name="Freeform 953">
              <a:extLst>
                <a:ext uri="{FF2B5EF4-FFF2-40B4-BE49-F238E27FC236}">
                  <a16:creationId xmlns:a16="http://schemas.microsoft.com/office/drawing/2014/main" id="{1CE02851-A3EC-40EE-8747-DEAAC255E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5" name="Freeform 954">
              <a:extLst>
                <a:ext uri="{FF2B5EF4-FFF2-40B4-BE49-F238E27FC236}">
                  <a16:creationId xmlns:a16="http://schemas.microsoft.com/office/drawing/2014/main" id="{AE3C331A-76B7-47B7-9B93-037A41CF6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6" name="Rectangle 955">
              <a:extLst>
                <a:ext uri="{FF2B5EF4-FFF2-40B4-BE49-F238E27FC236}">
                  <a16:creationId xmlns:a16="http://schemas.microsoft.com/office/drawing/2014/main" id="{7B59B286-423C-4E17-83F9-E16A9F028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7" name="Group 956">
              <a:extLst>
                <a:ext uri="{FF2B5EF4-FFF2-40B4-BE49-F238E27FC236}">
                  <a16:creationId xmlns:a16="http://schemas.microsoft.com/office/drawing/2014/main" id="{F50CD81B-FB7B-43D8-8472-7C1670EB7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42" name="AutoShape 957">
                <a:extLst>
                  <a:ext uri="{FF2B5EF4-FFF2-40B4-BE49-F238E27FC236}">
                    <a16:creationId xmlns:a16="http://schemas.microsoft.com/office/drawing/2014/main" id="{492AFFFF-9112-43C1-956A-1E7E8723E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3" name="AutoShape 958">
                <a:extLst>
                  <a:ext uri="{FF2B5EF4-FFF2-40B4-BE49-F238E27FC236}">
                    <a16:creationId xmlns:a16="http://schemas.microsoft.com/office/drawing/2014/main" id="{349BBA5F-68F0-4AEF-B9FA-7D6838DF4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8" name="Rectangle 959">
              <a:extLst>
                <a:ext uri="{FF2B5EF4-FFF2-40B4-BE49-F238E27FC236}">
                  <a16:creationId xmlns:a16="http://schemas.microsoft.com/office/drawing/2014/main" id="{3D3ED61E-4CCE-4E68-869B-7F2B56846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19" name="Group 960">
              <a:extLst>
                <a:ext uri="{FF2B5EF4-FFF2-40B4-BE49-F238E27FC236}">
                  <a16:creationId xmlns:a16="http://schemas.microsoft.com/office/drawing/2014/main" id="{873E7737-FDDF-4A1B-83B9-4F8E0E5DF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40" name="AutoShape 961">
                <a:extLst>
                  <a:ext uri="{FF2B5EF4-FFF2-40B4-BE49-F238E27FC236}">
                    <a16:creationId xmlns:a16="http://schemas.microsoft.com/office/drawing/2014/main" id="{9A79B767-2713-4FF9-8BC3-71C67D571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41" name="AutoShape 962">
                <a:extLst>
                  <a:ext uri="{FF2B5EF4-FFF2-40B4-BE49-F238E27FC236}">
                    <a16:creationId xmlns:a16="http://schemas.microsoft.com/office/drawing/2014/main" id="{C2ADD315-98D7-4569-9D4E-12EE6A824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0" name="Rectangle 963">
              <a:extLst>
                <a:ext uri="{FF2B5EF4-FFF2-40B4-BE49-F238E27FC236}">
                  <a16:creationId xmlns:a16="http://schemas.microsoft.com/office/drawing/2014/main" id="{2FFBF639-F1D4-4256-A04E-91C6C6F87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1" name="Rectangle 964">
              <a:extLst>
                <a:ext uri="{FF2B5EF4-FFF2-40B4-BE49-F238E27FC236}">
                  <a16:creationId xmlns:a16="http://schemas.microsoft.com/office/drawing/2014/main" id="{8CC5D747-B0DE-4D1F-808B-E609A189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822" name="Group 965">
              <a:extLst>
                <a:ext uri="{FF2B5EF4-FFF2-40B4-BE49-F238E27FC236}">
                  <a16:creationId xmlns:a16="http://schemas.microsoft.com/office/drawing/2014/main" id="{657282FE-28F5-4339-8421-480E5809D0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38" name="AutoShape 966">
                <a:extLst>
                  <a:ext uri="{FF2B5EF4-FFF2-40B4-BE49-F238E27FC236}">
                    <a16:creationId xmlns:a16="http://schemas.microsoft.com/office/drawing/2014/main" id="{E860CA57-84C5-4D52-8E57-E5CDCA159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9" name="AutoShape 967">
                <a:extLst>
                  <a:ext uri="{FF2B5EF4-FFF2-40B4-BE49-F238E27FC236}">
                    <a16:creationId xmlns:a16="http://schemas.microsoft.com/office/drawing/2014/main" id="{A9BCF13D-431C-4077-95CE-40F49727F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3" name="Freeform 968">
              <a:extLst>
                <a:ext uri="{FF2B5EF4-FFF2-40B4-BE49-F238E27FC236}">
                  <a16:creationId xmlns:a16="http://schemas.microsoft.com/office/drawing/2014/main" id="{B8DE1DB2-7303-4ADB-A7EF-14C42B3A0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4" name="Group 969">
              <a:extLst>
                <a:ext uri="{FF2B5EF4-FFF2-40B4-BE49-F238E27FC236}">
                  <a16:creationId xmlns:a16="http://schemas.microsoft.com/office/drawing/2014/main" id="{272DE510-FA4B-41BC-8DED-61D79CA2E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36" name="AutoShape 970">
                <a:extLst>
                  <a:ext uri="{FF2B5EF4-FFF2-40B4-BE49-F238E27FC236}">
                    <a16:creationId xmlns:a16="http://schemas.microsoft.com/office/drawing/2014/main" id="{28397011-9A05-45D2-9FEB-0A391F941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837" name="AutoShape 971">
                <a:extLst>
                  <a:ext uri="{FF2B5EF4-FFF2-40B4-BE49-F238E27FC236}">
                    <a16:creationId xmlns:a16="http://schemas.microsoft.com/office/drawing/2014/main" id="{78FD182F-2C7A-4C77-B5F7-ECCDF6454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25" name="Rectangle 972">
              <a:extLst>
                <a:ext uri="{FF2B5EF4-FFF2-40B4-BE49-F238E27FC236}">
                  <a16:creationId xmlns:a16="http://schemas.microsoft.com/office/drawing/2014/main" id="{F2F133E3-9A8D-43BC-975A-CA6E3804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6" name="Freeform 973">
              <a:extLst>
                <a:ext uri="{FF2B5EF4-FFF2-40B4-BE49-F238E27FC236}">
                  <a16:creationId xmlns:a16="http://schemas.microsoft.com/office/drawing/2014/main" id="{CD744DF7-DB67-4826-9B54-85986D6D2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7" name="Freeform 974">
              <a:extLst>
                <a:ext uri="{FF2B5EF4-FFF2-40B4-BE49-F238E27FC236}">
                  <a16:creationId xmlns:a16="http://schemas.microsoft.com/office/drawing/2014/main" id="{FF721DB8-3CAB-4641-82F6-0954FB331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8" name="Oval 975">
              <a:extLst>
                <a:ext uri="{FF2B5EF4-FFF2-40B4-BE49-F238E27FC236}">
                  <a16:creationId xmlns:a16="http://schemas.microsoft.com/office/drawing/2014/main" id="{A2E167BC-0DE8-4F10-B228-AF297895A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29" name="Freeform 976">
              <a:extLst>
                <a:ext uri="{FF2B5EF4-FFF2-40B4-BE49-F238E27FC236}">
                  <a16:creationId xmlns:a16="http://schemas.microsoft.com/office/drawing/2014/main" id="{2FD3CFFE-8DC2-4B0D-9D6F-867D6DA29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0" name="AutoShape 977">
              <a:extLst>
                <a:ext uri="{FF2B5EF4-FFF2-40B4-BE49-F238E27FC236}">
                  <a16:creationId xmlns:a16="http://schemas.microsoft.com/office/drawing/2014/main" id="{C3013F52-31C3-4552-875D-80F65EB59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1" name="AutoShape 978">
              <a:extLst>
                <a:ext uri="{FF2B5EF4-FFF2-40B4-BE49-F238E27FC236}">
                  <a16:creationId xmlns:a16="http://schemas.microsoft.com/office/drawing/2014/main" id="{C563591F-16B8-45E1-BCD9-65B961A2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2" name="Oval 979">
              <a:extLst>
                <a:ext uri="{FF2B5EF4-FFF2-40B4-BE49-F238E27FC236}">
                  <a16:creationId xmlns:a16="http://schemas.microsoft.com/office/drawing/2014/main" id="{EE46996B-7DDF-4F85-AA3A-FCDE802BD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3" name="Oval 980">
              <a:extLst>
                <a:ext uri="{FF2B5EF4-FFF2-40B4-BE49-F238E27FC236}">
                  <a16:creationId xmlns:a16="http://schemas.microsoft.com/office/drawing/2014/main" id="{4D0F8471-5749-4E1A-BC7F-6E1D1CFC2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4" name="Oval 981">
              <a:extLst>
                <a:ext uri="{FF2B5EF4-FFF2-40B4-BE49-F238E27FC236}">
                  <a16:creationId xmlns:a16="http://schemas.microsoft.com/office/drawing/2014/main" id="{93B078D4-48AF-4149-80CF-24181259B2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835" name="Rectangle 982">
              <a:extLst>
                <a:ext uri="{FF2B5EF4-FFF2-40B4-BE49-F238E27FC236}">
                  <a16:creationId xmlns:a16="http://schemas.microsoft.com/office/drawing/2014/main" id="{E225A49E-B8FF-4D98-84BC-16EDD43CA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29681C8D-F91E-4D8D-999B-FADCC4F64F8B}"/>
              </a:ext>
            </a:extLst>
          </p:cNvPr>
          <p:cNvGrpSpPr/>
          <p:nvPr/>
        </p:nvGrpSpPr>
        <p:grpSpPr>
          <a:xfrm>
            <a:off x="2495606" y="3911706"/>
            <a:ext cx="367224" cy="240304"/>
            <a:chOff x="7493876" y="2774731"/>
            <a:chExt cx="1481958" cy="894622"/>
          </a:xfrm>
        </p:grpSpPr>
        <p:sp>
          <p:nvSpPr>
            <p:cNvPr id="805" name="Freeform 193">
              <a:extLst>
                <a:ext uri="{FF2B5EF4-FFF2-40B4-BE49-F238E27FC236}">
                  <a16:creationId xmlns:a16="http://schemas.microsoft.com/office/drawing/2014/main" id="{EF51F16F-F4DB-4730-AEDC-938620CFBD8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50AD9755-3157-4116-843E-35880C80289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63DB4D30-D513-44CC-8F2B-CFA37C0C6FE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8" name="Freeform 196">
                <a:extLst>
                  <a:ext uri="{FF2B5EF4-FFF2-40B4-BE49-F238E27FC236}">
                    <a16:creationId xmlns:a16="http://schemas.microsoft.com/office/drawing/2014/main" id="{F90B061A-F57F-4496-A689-1E047C2FADEC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9" name="Freeform 197">
                <a:extLst>
                  <a:ext uri="{FF2B5EF4-FFF2-40B4-BE49-F238E27FC236}">
                    <a16:creationId xmlns:a16="http://schemas.microsoft.com/office/drawing/2014/main" id="{B7C1F057-E831-4ADC-861E-9232D6F7FEB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0" name="Freeform 198">
                <a:extLst>
                  <a:ext uri="{FF2B5EF4-FFF2-40B4-BE49-F238E27FC236}">
                    <a16:creationId xmlns:a16="http://schemas.microsoft.com/office/drawing/2014/main" id="{32455C99-CA67-4531-BE2A-B320BDEF862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1" name="Freeform 199">
                <a:extLst>
                  <a:ext uri="{FF2B5EF4-FFF2-40B4-BE49-F238E27FC236}">
                    <a16:creationId xmlns:a16="http://schemas.microsoft.com/office/drawing/2014/main" id="{D36ADB04-48AE-4084-8290-6AD82335039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0" name="Group 669">
            <a:extLst>
              <a:ext uri="{FF2B5EF4-FFF2-40B4-BE49-F238E27FC236}">
                <a16:creationId xmlns:a16="http://schemas.microsoft.com/office/drawing/2014/main" id="{F9F7E66F-CE63-4D4C-8A5B-609D721C0EF9}"/>
              </a:ext>
            </a:extLst>
          </p:cNvPr>
          <p:cNvGrpSpPr/>
          <p:nvPr/>
        </p:nvGrpSpPr>
        <p:grpSpPr>
          <a:xfrm>
            <a:off x="2998372" y="3954845"/>
            <a:ext cx="367224" cy="240304"/>
            <a:chOff x="7493876" y="2774731"/>
            <a:chExt cx="1481958" cy="894622"/>
          </a:xfrm>
        </p:grpSpPr>
        <p:sp>
          <p:nvSpPr>
            <p:cNvPr id="798" name="Freeform 217">
              <a:extLst>
                <a:ext uri="{FF2B5EF4-FFF2-40B4-BE49-F238E27FC236}">
                  <a16:creationId xmlns:a16="http://schemas.microsoft.com/office/drawing/2014/main" id="{848E1EC0-23BC-4A64-853F-DFA056663B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E9B07FE4-D1C4-4F1C-982C-24295AF93D5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4FDD267D-C975-4BA1-8E21-62B53444DE1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801" name="Freeform 220">
                <a:extLst>
                  <a:ext uri="{FF2B5EF4-FFF2-40B4-BE49-F238E27FC236}">
                    <a16:creationId xmlns:a16="http://schemas.microsoft.com/office/drawing/2014/main" id="{0D127C49-B95E-41EA-A7A8-C35CD6C919F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2" name="Freeform 222">
                <a:extLst>
                  <a:ext uri="{FF2B5EF4-FFF2-40B4-BE49-F238E27FC236}">
                    <a16:creationId xmlns:a16="http://schemas.microsoft.com/office/drawing/2014/main" id="{F376F824-6200-4A69-A10F-921904F212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3" name="Freeform 223">
                <a:extLst>
                  <a:ext uri="{FF2B5EF4-FFF2-40B4-BE49-F238E27FC236}">
                    <a16:creationId xmlns:a16="http://schemas.microsoft.com/office/drawing/2014/main" id="{578513B6-3867-4FB9-8992-D4BCE0FCDF0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4" name="Freeform 221">
                <a:extLst>
                  <a:ext uri="{FF2B5EF4-FFF2-40B4-BE49-F238E27FC236}">
                    <a16:creationId xmlns:a16="http://schemas.microsoft.com/office/drawing/2014/main" id="{EC795ED3-7F2B-4870-A7B9-60F63F03ADC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8F36C806-69D1-457E-BE98-F3603D06E9EE}"/>
              </a:ext>
            </a:extLst>
          </p:cNvPr>
          <p:cNvGrpSpPr/>
          <p:nvPr/>
        </p:nvGrpSpPr>
        <p:grpSpPr>
          <a:xfrm>
            <a:off x="1446888" y="3921076"/>
            <a:ext cx="354986" cy="175668"/>
            <a:chOff x="7493876" y="2774731"/>
            <a:chExt cx="1481958" cy="894622"/>
          </a:xfrm>
        </p:grpSpPr>
        <p:sp>
          <p:nvSpPr>
            <p:cNvPr id="791" name="Freeform 145">
              <a:extLst>
                <a:ext uri="{FF2B5EF4-FFF2-40B4-BE49-F238E27FC236}">
                  <a16:creationId xmlns:a16="http://schemas.microsoft.com/office/drawing/2014/main" id="{F315026F-67C3-4F27-AAE4-5C33C64F5E7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22FCC0CE-958A-42CA-9BE0-7C4808B42E3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93" name="Group 792">
              <a:extLst>
                <a:ext uri="{FF2B5EF4-FFF2-40B4-BE49-F238E27FC236}">
                  <a16:creationId xmlns:a16="http://schemas.microsoft.com/office/drawing/2014/main" id="{50AE4296-9ED7-4FA7-836F-726DF8EEAE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94" name="Freeform 148">
                <a:extLst>
                  <a:ext uri="{FF2B5EF4-FFF2-40B4-BE49-F238E27FC236}">
                    <a16:creationId xmlns:a16="http://schemas.microsoft.com/office/drawing/2014/main" id="{661F9C46-4DEB-47E8-817B-DF52CC726EA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5" name="Freeform 149">
                <a:extLst>
                  <a:ext uri="{FF2B5EF4-FFF2-40B4-BE49-F238E27FC236}">
                    <a16:creationId xmlns:a16="http://schemas.microsoft.com/office/drawing/2014/main" id="{77CFBFBE-94C6-4990-BE67-699E7149551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6" name="Freeform 150">
                <a:extLst>
                  <a:ext uri="{FF2B5EF4-FFF2-40B4-BE49-F238E27FC236}">
                    <a16:creationId xmlns:a16="http://schemas.microsoft.com/office/drawing/2014/main" id="{9756AF54-4776-4C6C-911E-CCE79EB5060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7" name="Freeform 151">
                <a:extLst>
                  <a:ext uri="{FF2B5EF4-FFF2-40B4-BE49-F238E27FC236}">
                    <a16:creationId xmlns:a16="http://schemas.microsoft.com/office/drawing/2014/main" id="{66FB57C5-3E96-4A3F-B539-A8BE9D35BC4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2" name="Group 671">
            <a:extLst>
              <a:ext uri="{FF2B5EF4-FFF2-40B4-BE49-F238E27FC236}">
                <a16:creationId xmlns:a16="http://schemas.microsoft.com/office/drawing/2014/main" id="{C861D041-287A-4D4E-B9DB-94556260888B}"/>
              </a:ext>
            </a:extLst>
          </p:cNvPr>
          <p:cNvGrpSpPr/>
          <p:nvPr/>
        </p:nvGrpSpPr>
        <p:grpSpPr>
          <a:xfrm>
            <a:off x="2644711" y="4730768"/>
            <a:ext cx="393760" cy="218578"/>
            <a:chOff x="7493876" y="2774731"/>
            <a:chExt cx="1481958" cy="894622"/>
          </a:xfrm>
        </p:grpSpPr>
        <p:sp>
          <p:nvSpPr>
            <p:cNvPr id="784" name="Freeform 233">
              <a:extLst>
                <a:ext uri="{FF2B5EF4-FFF2-40B4-BE49-F238E27FC236}">
                  <a16:creationId xmlns:a16="http://schemas.microsoft.com/office/drawing/2014/main" id="{62A0C183-B1B8-4991-AC68-0AA1650CED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BBA2B133-042E-4CC2-96E8-0D21F7B522F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86" name="Group 785">
              <a:extLst>
                <a:ext uri="{FF2B5EF4-FFF2-40B4-BE49-F238E27FC236}">
                  <a16:creationId xmlns:a16="http://schemas.microsoft.com/office/drawing/2014/main" id="{5C99B16D-A914-4A34-9B2C-FB245A531BF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7" name="Freeform 236">
                <a:extLst>
                  <a:ext uri="{FF2B5EF4-FFF2-40B4-BE49-F238E27FC236}">
                    <a16:creationId xmlns:a16="http://schemas.microsoft.com/office/drawing/2014/main" id="{5C425931-C74C-4690-A2E9-01FDE2326FA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8" name="Freeform 237">
                <a:extLst>
                  <a:ext uri="{FF2B5EF4-FFF2-40B4-BE49-F238E27FC236}">
                    <a16:creationId xmlns:a16="http://schemas.microsoft.com/office/drawing/2014/main" id="{16628778-5B45-4BC7-A7E1-E5A84C7DC6C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9" name="Freeform 238">
                <a:extLst>
                  <a:ext uri="{FF2B5EF4-FFF2-40B4-BE49-F238E27FC236}">
                    <a16:creationId xmlns:a16="http://schemas.microsoft.com/office/drawing/2014/main" id="{F4294F91-1BE0-4AEE-8153-7BF10E813DC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0" name="Freeform 239">
                <a:extLst>
                  <a:ext uri="{FF2B5EF4-FFF2-40B4-BE49-F238E27FC236}">
                    <a16:creationId xmlns:a16="http://schemas.microsoft.com/office/drawing/2014/main" id="{CF506CB7-FBA6-41D3-AD3E-63267205697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85AC0875-AC6A-4237-8C04-DC3106EBB882}"/>
              </a:ext>
            </a:extLst>
          </p:cNvPr>
          <p:cNvGrpSpPr/>
          <p:nvPr/>
        </p:nvGrpSpPr>
        <p:grpSpPr>
          <a:xfrm>
            <a:off x="3180376" y="4945065"/>
            <a:ext cx="393760" cy="218578"/>
            <a:chOff x="7493876" y="2774731"/>
            <a:chExt cx="1481958" cy="894622"/>
          </a:xfrm>
        </p:grpSpPr>
        <p:sp>
          <p:nvSpPr>
            <p:cNvPr id="777" name="Freeform 105">
              <a:extLst>
                <a:ext uri="{FF2B5EF4-FFF2-40B4-BE49-F238E27FC236}">
                  <a16:creationId xmlns:a16="http://schemas.microsoft.com/office/drawing/2014/main" id="{039BDC73-2180-4AA7-8AEA-A43AFCA410C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910ABBD5-7F7B-4E7B-B0DB-E634E3DA12C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779" name="Group 778">
              <a:extLst>
                <a:ext uri="{FF2B5EF4-FFF2-40B4-BE49-F238E27FC236}">
                  <a16:creationId xmlns:a16="http://schemas.microsoft.com/office/drawing/2014/main" id="{18823009-93F1-45D0-8A57-35702445B8C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80" name="Freeform 108">
                <a:extLst>
                  <a:ext uri="{FF2B5EF4-FFF2-40B4-BE49-F238E27FC236}">
                    <a16:creationId xmlns:a16="http://schemas.microsoft.com/office/drawing/2014/main" id="{F9749CC8-1C58-47F9-BBCB-1A791CDA801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1" name="Freeform 109">
                <a:extLst>
                  <a:ext uri="{FF2B5EF4-FFF2-40B4-BE49-F238E27FC236}">
                    <a16:creationId xmlns:a16="http://schemas.microsoft.com/office/drawing/2014/main" id="{EC60F729-B585-4608-8EDB-94D10E5C81F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2" name="Freeform 110">
                <a:extLst>
                  <a:ext uri="{FF2B5EF4-FFF2-40B4-BE49-F238E27FC236}">
                    <a16:creationId xmlns:a16="http://schemas.microsoft.com/office/drawing/2014/main" id="{A51EC9BA-9CBE-4F46-97A1-1F9482EFCDD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3" name="Freeform 111">
                <a:extLst>
                  <a:ext uri="{FF2B5EF4-FFF2-40B4-BE49-F238E27FC236}">
                    <a16:creationId xmlns:a16="http://schemas.microsoft.com/office/drawing/2014/main" id="{5A630E8E-78AC-47CC-8C9B-16C1D5B1894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4" name="Group 850">
            <a:extLst>
              <a:ext uri="{FF2B5EF4-FFF2-40B4-BE49-F238E27FC236}">
                <a16:creationId xmlns:a16="http://schemas.microsoft.com/office/drawing/2014/main" id="{5F3893FF-C76F-4EAA-BFC9-5CD19F742500}"/>
              </a:ext>
            </a:extLst>
          </p:cNvPr>
          <p:cNvGrpSpPr>
            <a:grpSpLocks/>
          </p:cNvGrpSpPr>
          <p:nvPr/>
        </p:nvGrpSpPr>
        <p:grpSpPr bwMode="auto">
          <a:xfrm>
            <a:off x="963167" y="3767896"/>
            <a:ext cx="496588" cy="96676"/>
            <a:chOff x="2199" y="955"/>
            <a:chExt cx="2547" cy="506"/>
          </a:xfrm>
        </p:grpSpPr>
        <p:sp>
          <p:nvSpPr>
            <p:cNvPr id="771" name="Freeform 851">
              <a:extLst>
                <a:ext uri="{FF2B5EF4-FFF2-40B4-BE49-F238E27FC236}">
                  <a16:creationId xmlns:a16="http://schemas.microsoft.com/office/drawing/2014/main" id="{B47F4377-5613-4631-99E2-BE1CFD66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2" name="Freeform 852">
              <a:extLst>
                <a:ext uri="{FF2B5EF4-FFF2-40B4-BE49-F238E27FC236}">
                  <a16:creationId xmlns:a16="http://schemas.microsoft.com/office/drawing/2014/main" id="{ABD5050B-651C-4A69-AECC-E346C8E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3" name="Freeform 853">
              <a:extLst>
                <a:ext uri="{FF2B5EF4-FFF2-40B4-BE49-F238E27FC236}">
                  <a16:creationId xmlns:a16="http://schemas.microsoft.com/office/drawing/2014/main" id="{E7826D04-8C18-4740-A206-ACA8FFC2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4" name="Freeform 854">
              <a:extLst>
                <a:ext uri="{FF2B5EF4-FFF2-40B4-BE49-F238E27FC236}">
                  <a16:creationId xmlns:a16="http://schemas.microsoft.com/office/drawing/2014/main" id="{4C332F8C-17B9-4682-9C14-CAB5DCC9E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5" name="Freeform 855">
              <a:extLst>
                <a:ext uri="{FF2B5EF4-FFF2-40B4-BE49-F238E27FC236}">
                  <a16:creationId xmlns:a16="http://schemas.microsoft.com/office/drawing/2014/main" id="{B6A67C1E-8401-4D2D-BC45-058C7EC1B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6" name="Freeform 856">
              <a:extLst>
                <a:ext uri="{FF2B5EF4-FFF2-40B4-BE49-F238E27FC236}">
                  <a16:creationId xmlns:a16="http://schemas.microsoft.com/office/drawing/2014/main" id="{6D3A3C8F-4801-4CED-A9EA-66580D820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5" name="Group 850">
            <a:extLst>
              <a:ext uri="{FF2B5EF4-FFF2-40B4-BE49-F238E27FC236}">
                <a16:creationId xmlns:a16="http://schemas.microsoft.com/office/drawing/2014/main" id="{DC1A25B5-DE53-461A-8AC6-5FC29C035615}"/>
              </a:ext>
            </a:extLst>
          </p:cNvPr>
          <p:cNvGrpSpPr>
            <a:grpSpLocks/>
          </p:cNvGrpSpPr>
          <p:nvPr/>
        </p:nvGrpSpPr>
        <p:grpSpPr bwMode="auto">
          <a:xfrm>
            <a:off x="1198595" y="3282482"/>
            <a:ext cx="269073" cy="46492"/>
            <a:chOff x="2199" y="955"/>
            <a:chExt cx="2547" cy="506"/>
          </a:xfrm>
        </p:grpSpPr>
        <p:sp>
          <p:nvSpPr>
            <p:cNvPr id="765" name="Freeform 851">
              <a:extLst>
                <a:ext uri="{FF2B5EF4-FFF2-40B4-BE49-F238E27FC236}">
                  <a16:creationId xmlns:a16="http://schemas.microsoft.com/office/drawing/2014/main" id="{45B6521D-C6AA-41FD-8DF0-0A5A56BB3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6" name="Freeform 852">
              <a:extLst>
                <a:ext uri="{FF2B5EF4-FFF2-40B4-BE49-F238E27FC236}">
                  <a16:creationId xmlns:a16="http://schemas.microsoft.com/office/drawing/2014/main" id="{81BA3838-05BE-4EC0-9724-024D9E19F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7" name="Freeform 853">
              <a:extLst>
                <a:ext uri="{FF2B5EF4-FFF2-40B4-BE49-F238E27FC236}">
                  <a16:creationId xmlns:a16="http://schemas.microsoft.com/office/drawing/2014/main" id="{E2B75C9A-5C4A-47C9-B1AE-16D2F8D68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8" name="Freeform 854">
              <a:extLst>
                <a:ext uri="{FF2B5EF4-FFF2-40B4-BE49-F238E27FC236}">
                  <a16:creationId xmlns:a16="http://schemas.microsoft.com/office/drawing/2014/main" id="{C5839336-3809-497E-BC61-50B7C1029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9" name="Freeform 855">
              <a:extLst>
                <a:ext uri="{FF2B5EF4-FFF2-40B4-BE49-F238E27FC236}">
                  <a16:creationId xmlns:a16="http://schemas.microsoft.com/office/drawing/2014/main" id="{CEF98E74-4D56-4CE3-9CAC-62D5E0568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0" name="Freeform 856">
              <a:extLst>
                <a:ext uri="{FF2B5EF4-FFF2-40B4-BE49-F238E27FC236}">
                  <a16:creationId xmlns:a16="http://schemas.microsoft.com/office/drawing/2014/main" id="{1F957E37-FD6A-4F3A-B1EC-7C45A3DD2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6" name="Group 850">
            <a:extLst>
              <a:ext uri="{FF2B5EF4-FFF2-40B4-BE49-F238E27FC236}">
                <a16:creationId xmlns:a16="http://schemas.microsoft.com/office/drawing/2014/main" id="{4FA4BF4C-2DA9-4687-9136-75DD6ADDA488}"/>
              </a:ext>
            </a:extLst>
          </p:cNvPr>
          <p:cNvGrpSpPr>
            <a:grpSpLocks/>
          </p:cNvGrpSpPr>
          <p:nvPr/>
        </p:nvGrpSpPr>
        <p:grpSpPr bwMode="auto">
          <a:xfrm>
            <a:off x="890620" y="3377732"/>
            <a:ext cx="269073" cy="46492"/>
            <a:chOff x="2199" y="955"/>
            <a:chExt cx="2547" cy="506"/>
          </a:xfrm>
        </p:grpSpPr>
        <p:sp>
          <p:nvSpPr>
            <p:cNvPr id="759" name="Freeform 851">
              <a:extLst>
                <a:ext uri="{FF2B5EF4-FFF2-40B4-BE49-F238E27FC236}">
                  <a16:creationId xmlns:a16="http://schemas.microsoft.com/office/drawing/2014/main" id="{F98DB8AE-0592-46E8-83DC-723BB9041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0" name="Freeform 852">
              <a:extLst>
                <a:ext uri="{FF2B5EF4-FFF2-40B4-BE49-F238E27FC236}">
                  <a16:creationId xmlns:a16="http://schemas.microsoft.com/office/drawing/2014/main" id="{2B5B591B-5EB3-4DF0-BDEB-0D4BB190C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1" name="Freeform 853">
              <a:extLst>
                <a:ext uri="{FF2B5EF4-FFF2-40B4-BE49-F238E27FC236}">
                  <a16:creationId xmlns:a16="http://schemas.microsoft.com/office/drawing/2014/main" id="{052B876C-E67A-4F7C-A903-EEF55170C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2" name="Freeform 854">
              <a:extLst>
                <a:ext uri="{FF2B5EF4-FFF2-40B4-BE49-F238E27FC236}">
                  <a16:creationId xmlns:a16="http://schemas.microsoft.com/office/drawing/2014/main" id="{B3112861-F142-4A45-A545-63C2C041F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3" name="Freeform 855">
              <a:extLst>
                <a:ext uri="{FF2B5EF4-FFF2-40B4-BE49-F238E27FC236}">
                  <a16:creationId xmlns:a16="http://schemas.microsoft.com/office/drawing/2014/main" id="{4A4B119B-4138-401D-A4B6-8E08795EC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4" name="Freeform 856">
              <a:extLst>
                <a:ext uri="{FF2B5EF4-FFF2-40B4-BE49-F238E27FC236}">
                  <a16:creationId xmlns:a16="http://schemas.microsoft.com/office/drawing/2014/main" id="{B6ACA76F-8147-4B2E-8971-218B4AA78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7" name="Group 850">
            <a:extLst>
              <a:ext uri="{FF2B5EF4-FFF2-40B4-BE49-F238E27FC236}">
                <a16:creationId xmlns:a16="http://schemas.microsoft.com/office/drawing/2014/main" id="{B321576C-2B0A-4384-8CCB-82AAC14922AD}"/>
              </a:ext>
            </a:extLst>
          </p:cNvPr>
          <p:cNvGrpSpPr>
            <a:grpSpLocks/>
          </p:cNvGrpSpPr>
          <p:nvPr/>
        </p:nvGrpSpPr>
        <p:grpSpPr bwMode="auto">
          <a:xfrm>
            <a:off x="836167" y="2310932"/>
            <a:ext cx="399726" cy="74090"/>
            <a:chOff x="2199" y="955"/>
            <a:chExt cx="2547" cy="506"/>
          </a:xfrm>
        </p:grpSpPr>
        <p:sp>
          <p:nvSpPr>
            <p:cNvPr id="753" name="Freeform 851">
              <a:extLst>
                <a:ext uri="{FF2B5EF4-FFF2-40B4-BE49-F238E27FC236}">
                  <a16:creationId xmlns:a16="http://schemas.microsoft.com/office/drawing/2014/main" id="{E58DFE40-3851-4E63-8995-AC7C4B7C0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4" name="Freeform 852">
              <a:extLst>
                <a:ext uri="{FF2B5EF4-FFF2-40B4-BE49-F238E27FC236}">
                  <a16:creationId xmlns:a16="http://schemas.microsoft.com/office/drawing/2014/main" id="{EA2F3679-1A98-4A62-B9E8-0A3B1FABD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5" name="Freeform 853">
              <a:extLst>
                <a:ext uri="{FF2B5EF4-FFF2-40B4-BE49-F238E27FC236}">
                  <a16:creationId xmlns:a16="http://schemas.microsoft.com/office/drawing/2014/main" id="{A6B72148-AC0F-41A5-A111-02A962F48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6" name="Freeform 854">
              <a:extLst>
                <a:ext uri="{FF2B5EF4-FFF2-40B4-BE49-F238E27FC236}">
                  <a16:creationId xmlns:a16="http://schemas.microsoft.com/office/drawing/2014/main" id="{773D0B50-15EA-435C-BD8E-221DA2044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7" name="Freeform 855">
              <a:extLst>
                <a:ext uri="{FF2B5EF4-FFF2-40B4-BE49-F238E27FC236}">
                  <a16:creationId xmlns:a16="http://schemas.microsoft.com/office/drawing/2014/main" id="{6904DAFA-6C9D-4932-B45B-60156FC9D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8" name="Freeform 856">
              <a:extLst>
                <a:ext uri="{FF2B5EF4-FFF2-40B4-BE49-F238E27FC236}">
                  <a16:creationId xmlns:a16="http://schemas.microsoft.com/office/drawing/2014/main" id="{7E951012-F879-423E-A69A-3BEC1C65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8" name="Group 850">
            <a:extLst>
              <a:ext uri="{FF2B5EF4-FFF2-40B4-BE49-F238E27FC236}">
                <a16:creationId xmlns:a16="http://schemas.microsoft.com/office/drawing/2014/main" id="{643FEBB4-40E9-41E6-86E2-C42F5B1BB41E}"/>
              </a:ext>
            </a:extLst>
          </p:cNvPr>
          <p:cNvGrpSpPr>
            <a:grpSpLocks/>
          </p:cNvGrpSpPr>
          <p:nvPr/>
        </p:nvGrpSpPr>
        <p:grpSpPr bwMode="auto">
          <a:xfrm>
            <a:off x="1153667" y="1818807"/>
            <a:ext cx="399726" cy="74090"/>
            <a:chOff x="2199" y="955"/>
            <a:chExt cx="2547" cy="506"/>
          </a:xfrm>
        </p:grpSpPr>
        <p:sp>
          <p:nvSpPr>
            <p:cNvPr id="747" name="Freeform 851">
              <a:extLst>
                <a:ext uri="{FF2B5EF4-FFF2-40B4-BE49-F238E27FC236}">
                  <a16:creationId xmlns:a16="http://schemas.microsoft.com/office/drawing/2014/main" id="{A4CF4D7E-06E9-40BF-B6C3-673D5C7A7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8" name="Freeform 852">
              <a:extLst>
                <a:ext uri="{FF2B5EF4-FFF2-40B4-BE49-F238E27FC236}">
                  <a16:creationId xmlns:a16="http://schemas.microsoft.com/office/drawing/2014/main" id="{1AFDF072-835E-4532-A17A-A5F4A6B6B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9" name="Freeform 853">
              <a:extLst>
                <a:ext uri="{FF2B5EF4-FFF2-40B4-BE49-F238E27FC236}">
                  <a16:creationId xmlns:a16="http://schemas.microsoft.com/office/drawing/2014/main" id="{2B353F41-FF32-445E-BF0B-B566C4612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0" name="Freeform 854">
              <a:extLst>
                <a:ext uri="{FF2B5EF4-FFF2-40B4-BE49-F238E27FC236}">
                  <a16:creationId xmlns:a16="http://schemas.microsoft.com/office/drawing/2014/main" id="{2E1D4DA1-9E4F-4E45-94AD-9B159023C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1" name="Freeform 855">
              <a:extLst>
                <a:ext uri="{FF2B5EF4-FFF2-40B4-BE49-F238E27FC236}">
                  <a16:creationId xmlns:a16="http://schemas.microsoft.com/office/drawing/2014/main" id="{0B7FE594-E61A-4945-8BB7-F5E684D22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2" name="Freeform 856">
              <a:extLst>
                <a:ext uri="{FF2B5EF4-FFF2-40B4-BE49-F238E27FC236}">
                  <a16:creationId xmlns:a16="http://schemas.microsoft.com/office/drawing/2014/main" id="{64D69C71-27D9-40B6-A8D2-B5ECE2B4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79" name="Group 850">
            <a:extLst>
              <a:ext uri="{FF2B5EF4-FFF2-40B4-BE49-F238E27FC236}">
                <a16:creationId xmlns:a16="http://schemas.microsoft.com/office/drawing/2014/main" id="{0B063299-AE35-44E1-84E5-00FCB1144A5F}"/>
              </a:ext>
            </a:extLst>
          </p:cNvPr>
          <p:cNvGrpSpPr>
            <a:grpSpLocks/>
          </p:cNvGrpSpPr>
          <p:nvPr/>
        </p:nvGrpSpPr>
        <p:grpSpPr bwMode="auto">
          <a:xfrm>
            <a:off x="2106167" y="2012482"/>
            <a:ext cx="399726" cy="74090"/>
            <a:chOff x="2199" y="955"/>
            <a:chExt cx="2547" cy="506"/>
          </a:xfrm>
        </p:grpSpPr>
        <p:sp>
          <p:nvSpPr>
            <p:cNvPr id="741" name="Freeform 851">
              <a:extLst>
                <a:ext uri="{FF2B5EF4-FFF2-40B4-BE49-F238E27FC236}">
                  <a16:creationId xmlns:a16="http://schemas.microsoft.com/office/drawing/2014/main" id="{344883D6-EB8C-4E42-83EC-3AE57A1CA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852">
              <a:extLst>
                <a:ext uri="{FF2B5EF4-FFF2-40B4-BE49-F238E27FC236}">
                  <a16:creationId xmlns:a16="http://schemas.microsoft.com/office/drawing/2014/main" id="{F23C5C96-CE34-440A-9C75-7A74EDEB1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Freeform 853">
              <a:extLst>
                <a:ext uri="{FF2B5EF4-FFF2-40B4-BE49-F238E27FC236}">
                  <a16:creationId xmlns:a16="http://schemas.microsoft.com/office/drawing/2014/main" id="{6D72C5A5-C219-4DD2-8F77-A388CF5CE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4" name="Freeform 854">
              <a:extLst>
                <a:ext uri="{FF2B5EF4-FFF2-40B4-BE49-F238E27FC236}">
                  <a16:creationId xmlns:a16="http://schemas.microsoft.com/office/drawing/2014/main" id="{887E8848-9DF0-4739-8DA2-5E5D1076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Freeform 855">
              <a:extLst>
                <a:ext uri="{FF2B5EF4-FFF2-40B4-BE49-F238E27FC236}">
                  <a16:creationId xmlns:a16="http://schemas.microsoft.com/office/drawing/2014/main" id="{6B6FE760-A193-4D03-873D-C54D1D2AE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6" name="Freeform 856">
              <a:extLst>
                <a:ext uri="{FF2B5EF4-FFF2-40B4-BE49-F238E27FC236}">
                  <a16:creationId xmlns:a16="http://schemas.microsoft.com/office/drawing/2014/main" id="{FF81D894-6160-490A-9817-9377E34A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0" name="Group 850">
            <a:extLst>
              <a:ext uri="{FF2B5EF4-FFF2-40B4-BE49-F238E27FC236}">
                <a16:creationId xmlns:a16="http://schemas.microsoft.com/office/drawing/2014/main" id="{DBCA56C9-F98D-49CA-AEEE-1E6F2D05DC2A}"/>
              </a:ext>
            </a:extLst>
          </p:cNvPr>
          <p:cNvGrpSpPr>
            <a:grpSpLocks/>
          </p:cNvGrpSpPr>
          <p:nvPr/>
        </p:nvGrpSpPr>
        <p:grpSpPr bwMode="auto">
          <a:xfrm>
            <a:off x="2036317" y="2276007"/>
            <a:ext cx="399726" cy="74090"/>
            <a:chOff x="2199" y="955"/>
            <a:chExt cx="2547" cy="506"/>
          </a:xfrm>
        </p:grpSpPr>
        <p:sp>
          <p:nvSpPr>
            <p:cNvPr id="735" name="Freeform 851">
              <a:extLst>
                <a:ext uri="{FF2B5EF4-FFF2-40B4-BE49-F238E27FC236}">
                  <a16:creationId xmlns:a16="http://schemas.microsoft.com/office/drawing/2014/main" id="{35827F42-0902-44AD-BA99-568533306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6" name="Freeform 852">
              <a:extLst>
                <a:ext uri="{FF2B5EF4-FFF2-40B4-BE49-F238E27FC236}">
                  <a16:creationId xmlns:a16="http://schemas.microsoft.com/office/drawing/2014/main" id="{B5D515E1-F2B2-4D7D-9EF2-1EBC4F97E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" name="Freeform 853">
              <a:extLst>
                <a:ext uri="{FF2B5EF4-FFF2-40B4-BE49-F238E27FC236}">
                  <a16:creationId xmlns:a16="http://schemas.microsoft.com/office/drawing/2014/main" id="{22B86FFB-5AB3-43A2-A3D0-D815F2A8A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8" name="Freeform 854">
              <a:extLst>
                <a:ext uri="{FF2B5EF4-FFF2-40B4-BE49-F238E27FC236}">
                  <a16:creationId xmlns:a16="http://schemas.microsoft.com/office/drawing/2014/main" id="{F4B0C8B0-B20F-4ECA-96B4-A3B32809B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9" name="Freeform 855">
              <a:extLst>
                <a:ext uri="{FF2B5EF4-FFF2-40B4-BE49-F238E27FC236}">
                  <a16:creationId xmlns:a16="http://schemas.microsoft.com/office/drawing/2014/main" id="{96B03A13-81C1-4AA4-A9B8-B653D7B1C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0" name="Freeform 856">
              <a:extLst>
                <a:ext uri="{FF2B5EF4-FFF2-40B4-BE49-F238E27FC236}">
                  <a16:creationId xmlns:a16="http://schemas.microsoft.com/office/drawing/2014/main" id="{95CA371E-9B3E-4BFC-BBC9-C3DE87939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952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1" name="Group 850">
            <a:extLst>
              <a:ext uri="{FF2B5EF4-FFF2-40B4-BE49-F238E27FC236}">
                <a16:creationId xmlns:a16="http://schemas.microsoft.com/office/drawing/2014/main" id="{63D1C532-EBC0-4ECB-A5BD-A4B9000ED6B2}"/>
              </a:ext>
            </a:extLst>
          </p:cNvPr>
          <p:cNvGrpSpPr>
            <a:grpSpLocks/>
          </p:cNvGrpSpPr>
          <p:nvPr/>
        </p:nvGrpSpPr>
        <p:grpSpPr bwMode="auto">
          <a:xfrm>
            <a:off x="2642742" y="5431956"/>
            <a:ext cx="450526" cy="96315"/>
            <a:chOff x="2199" y="955"/>
            <a:chExt cx="2547" cy="506"/>
          </a:xfrm>
        </p:grpSpPr>
        <p:sp>
          <p:nvSpPr>
            <p:cNvPr id="729" name="Freeform 851">
              <a:extLst>
                <a:ext uri="{FF2B5EF4-FFF2-40B4-BE49-F238E27FC236}">
                  <a16:creationId xmlns:a16="http://schemas.microsoft.com/office/drawing/2014/main" id="{2B860C90-A00C-4AFA-B8E0-4097D5779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852">
              <a:extLst>
                <a:ext uri="{FF2B5EF4-FFF2-40B4-BE49-F238E27FC236}">
                  <a16:creationId xmlns:a16="http://schemas.microsoft.com/office/drawing/2014/main" id="{42A70CDC-18E4-45FE-BA8E-E2B1BF4C1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Freeform 853">
              <a:extLst>
                <a:ext uri="{FF2B5EF4-FFF2-40B4-BE49-F238E27FC236}">
                  <a16:creationId xmlns:a16="http://schemas.microsoft.com/office/drawing/2014/main" id="{E2CC780C-BECE-4506-9F6D-FEE13FBE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2" name="Freeform 854">
              <a:extLst>
                <a:ext uri="{FF2B5EF4-FFF2-40B4-BE49-F238E27FC236}">
                  <a16:creationId xmlns:a16="http://schemas.microsoft.com/office/drawing/2014/main" id="{F64A6639-7825-4E1C-8336-C598E6315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3" name="Freeform 855">
              <a:extLst>
                <a:ext uri="{FF2B5EF4-FFF2-40B4-BE49-F238E27FC236}">
                  <a16:creationId xmlns:a16="http://schemas.microsoft.com/office/drawing/2014/main" id="{FBC56636-19F6-437E-AB5B-356052641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4" name="Freeform 856">
              <a:extLst>
                <a:ext uri="{FF2B5EF4-FFF2-40B4-BE49-F238E27FC236}">
                  <a16:creationId xmlns:a16="http://schemas.microsoft.com/office/drawing/2014/main" id="{7FA81A94-F03D-4020-AC34-4E2E5FD81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2" name="Group 850">
            <a:extLst>
              <a:ext uri="{FF2B5EF4-FFF2-40B4-BE49-F238E27FC236}">
                <a16:creationId xmlns:a16="http://schemas.microsoft.com/office/drawing/2014/main" id="{FBAE67A9-D393-4FF3-A89F-0616BD86A361}"/>
              </a:ext>
            </a:extLst>
          </p:cNvPr>
          <p:cNvGrpSpPr>
            <a:grpSpLocks/>
          </p:cNvGrpSpPr>
          <p:nvPr/>
        </p:nvGrpSpPr>
        <p:grpSpPr bwMode="auto">
          <a:xfrm>
            <a:off x="2592420" y="5812957"/>
            <a:ext cx="230973" cy="45719"/>
            <a:chOff x="2199" y="955"/>
            <a:chExt cx="2547" cy="506"/>
          </a:xfrm>
        </p:grpSpPr>
        <p:sp>
          <p:nvSpPr>
            <p:cNvPr id="723" name="Freeform 851">
              <a:extLst>
                <a:ext uri="{FF2B5EF4-FFF2-40B4-BE49-F238E27FC236}">
                  <a16:creationId xmlns:a16="http://schemas.microsoft.com/office/drawing/2014/main" id="{B6EDC06D-4EF7-4A88-A824-3558C46C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4" name="Freeform 852">
              <a:extLst>
                <a:ext uri="{FF2B5EF4-FFF2-40B4-BE49-F238E27FC236}">
                  <a16:creationId xmlns:a16="http://schemas.microsoft.com/office/drawing/2014/main" id="{A09D8BF9-EF48-4E87-A62C-E5C9C19E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5" name="Freeform 853">
              <a:extLst>
                <a:ext uri="{FF2B5EF4-FFF2-40B4-BE49-F238E27FC236}">
                  <a16:creationId xmlns:a16="http://schemas.microsoft.com/office/drawing/2014/main" id="{437BAE00-F087-4683-A01C-6F28BD37D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6" name="Freeform 854">
              <a:extLst>
                <a:ext uri="{FF2B5EF4-FFF2-40B4-BE49-F238E27FC236}">
                  <a16:creationId xmlns:a16="http://schemas.microsoft.com/office/drawing/2014/main" id="{D35C0E16-3F72-4CB9-AF34-15E88F2C6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" name="Freeform 855">
              <a:extLst>
                <a:ext uri="{FF2B5EF4-FFF2-40B4-BE49-F238E27FC236}">
                  <a16:creationId xmlns:a16="http://schemas.microsoft.com/office/drawing/2014/main" id="{6F6B5924-001A-4F36-B5BB-60AA3AF38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Freeform 856">
              <a:extLst>
                <a:ext uri="{FF2B5EF4-FFF2-40B4-BE49-F238E27FC236}">
                  <a16:creationId xmlns:a16="http://schemas.microsoft.com/office/drawing/2014/main" id="{F6B8CEBE-BC50-4350-ABBE-66D894997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3" name="Group 850">
            <a:extLst>
              <a:ext uri="{FF2B5EF4-FFF2-40B4-BE49-F238E27FC236}">
                <a16:creationId xmlns:a16="http://schemas.microsoft.com/office/drawing/2014/main" id="{1E0204F3-3786-41AD-ABA3-B6DC42218D0C}"/>
              </a:ext>
            </a:extLst>
          </p:cNvPr>
          <p:cNvGrpSpPr>
            <a:grpSpLocks/>
          </p:cNvGrpSpPr>
          <p:nvPr/>
        </p:nvGrpSpPr>
        <p:grpSpPr bwMode="auto">
          <a:xfrm>
            <a:off x="2935320" y="5749457"/>
            <a:ext cx="230973" cy="45719"/>
            <a:chOff x="2199" y="955"/>
            <a:chExt cx="2547" cy="506"/>
          </a:xfrm>
        </p:grpSpPr>
        <p:sp>
          <p:nvSpPr>
            <p:cNvPr id="717" name="Freeform 851">
              <a:extLst>
                <a:ext uri="{FF2B5EF4-FFF2-40B4-BE49-F238E27FC236}">
                  <a16:creationId xmlns:a16="http://schemas.microsoft.com/office/drawing/2014/main" id="{D8197586-27AE-4683-B013-A135B32DA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8" name="Freeform 852">
              <a:extLst>
                <a:ext uri="{FF2B5EF4-FFF2-40B4-BE49-F238E27FC236}">
                  <a16:creationId xmlns:a16="http://schemas.microsoft.com/office/drawing/2014/main" id="{67C60C39-8390-4EB9-9982-CDD2C8C76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9" name="Freeform 853">
              <a:extLst>
                <a:ext uri="{FF2B5EF4-FFF2-40B4-BE49-F238E27FC236}">
                  <a16:creationId xmlns:a16="http://schemas.microsoft.com/office/drawing/2014/main" id="{3F840224-FD2C-475B-9E60-9D9DDE331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0" name="Freeform 854">
              <a:extLst>
                <a:ext uri="{FF2B5EF4-FFF2-40B4-BE49-F238E27FC236}">
                  <a16:creationId xmlns:a16="http://schemas.microsoft.com/office/drawing/2014/main" id="{72540E08-CD8A-49EA-99E0-F65F0A8ED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1" name="Freeform 855">
              <a:extLst>
                <a:ext uri="{FF2B5EF4-FFF2-40B4-BE49-F238E27FC236}">
                  <a16:creationId xmlns:a16="http://schemas.microsoft.com/office/drawing/2014/main" id="{62FF8A4A-2A92-4D86-AFD0-5CAFEE4EF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2" name="Freeform 856">
              <a:extLst>
                <a:ext uri="{FF2B5EF4-FFF2-40B4-BE49-F238E27FC236}">
                  <a16:creationId xmlns:a16="http://schemas.microsoft.com/office/drawing/2014/main" id="{A7F2B068-5099-4618-A020-3C3D4CA2F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63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4" name="Group 817">
            <a:extLst>
              <a:ext uri="{FF2B5EF4-FFF2-40B4-BE49-F238E27FC236}">
                <a16:creationId xmlns:a16="http://schemas.microsoft.com/office/drawing/2014/main" id="{2A60D7CD-9648-4F79-BD47-575F301CDADC}"/>
              </a:ext>
            </a:extLst>
          </p:cNvPr>
          <p:cNvGrpSpPr>
            <a:grpSpLocks/>
          </p:cNvGrpSpPr>
          <p:nvPr/>
        </p:nvGrpSpPr>
        <p:grpSpPr bwMode="auto">
          <a:xfrm>
            <a:off x="1371881" y="2049643"/>
            <a:ext cx="466245" cy="434369"/>
            <a:chOff x="2920" y="1424"/>
            <a:chExt cx="326" cy="320"/>
          </a:xfrm>
        </p:grpSpPr>
        <p:sp>
          <p:nvSpPr>
            <p:cNvPr id="709" name="Oval 818">
              <a:extLst>
                <a:ext uri="{FF2B5EF4-FFF2-40B4-BE49-F238E27FC236}">
                  <a16:creationId xmlns:a16="http://schemas.microsoft.com/office/drawing/2014/main" id="{A991025D-B269-4369-81A6-3A752353B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710" name="Group 819">
              <a:extLst>
                <a:ext uri="{FF2B5EF4-FFF2-40B4-BE49-F238E27FC236}">
                  <a16:creationId xmlns:a16="http://schemas.microsoft.com/office/drawing/2014/main" id="{C413C411-89BD-49E2-B8AE-556715B6F3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712" name="Oval 820">
                <a:extLst>
                  <a:ext uri="{FF2B5EF4-FFF2-40B4-BE49-F238E27FC236}">
                    <a16:creationId xmlns:a16="http://schemas.microsoft.com/office/drawing/2014/main" id="{F037DBB2-9BDD-41AE-BF70-93AEA537B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3" name="Oval 821">
                <a:extLst>
                  <a:ext uri="{FF2B5EF4-FFF2-40B4-BE49-F238E27FC236}">
                    <a16:creationId xmlns:a16="http://schemas.microsoft.com/office/drawing/2014/main" id="{F72161E7-BC47-490E-9A1E-45CEC5ADA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4" name="Oval 822">
                <a:extLst>
                  <a:ext uri="{FF2B5EF4-FFF2-40B4-BE49-F238E27FC236}">
                    <a16:creationId xmlns:a16="http://schemas.microsoft.com/office/drawing/2014/main" id="{D6FC84FC-2BB2-4629-A784-CDE31E9D3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5" name="Oval 823">
                <a:extLst>
                  <a:ext uri="{FF2B5EF4-FFF2-40B4-BE49-F238E27FC236}">
                    <a16:creationId xmlns:a16="http://schemas.microsoft.com/office/drawing/2014/main" id="{03267A82-6AD5-4233-887B-0A005979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16" name="Freeform 824">
                <a:extLst>
                  <a:ext uri="{FF2B5EF4-FFF2-40B4-BE49-F238E27FC236}">
                    <a16:creationId xmlns:a16="http://schemas.microsoft.com/office/drawing/2014/main" id="{DE5731DF-CBAA-4FEA-9C0B-1D5D5D05563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11" name="Freeform 825">
              <a:extLst>
                <a:ext uri="{FF2B5EF4-FFF2-40B4-BE49-F238E27FC236}">
                  <a16:creationId xmlns:a16="http://schemas.microsoft.com/office/drawing/2014/main" id="{83D1655E-4A45-4B85-A7FD-D4BD96217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685" name="Group 783">
            <a:extLst>
              <a:ext uri="{FF2B5EF4-FFF2-40B4-BE49-F238E27FC236}">
                <a16:creationId xmlns:a16="http://schemas.microsoft.com/office/drawing/2014/main" id="{BA980B55-11E3-4ACB-B743-C1AEEF20CA3E}"/>
              </a:ext>
            </a:extLst>
          </p:cNvPr>
          <p:cNvGrpSpPr>
            <a:grpSpLocks/>
          </p:cNvGrpSpPr>
          <p:nvPr/>
        </p:nvGrpSpPr>
        <p:grpSpPr bwMode="auto">
          <a:xfrm>
            <a:off x="1447516" y="2264458"/>
            <a:ext cx="298450" cy="464008"/>
            <a:chOff x="3130" y="3288"/>
            <a:chExt cx="410" cy="742"/>
          </a:xfrm>
        </p:grpSpPr>
        <p:sp>
          <p:nvSpPr>
            <p:cNvPr id="694" name="Line 270">
              <a:extLst>
                <a:ext uri="{FF2B5EF4-FFF2-40B4-BE49-F238E27FC236}">
                  <a16:creationId xmlns:a16="http://schemas.microsoft.com/office/drawing/2014/main" id="{72095DE0-05F7-44A5-B19C-C095CFA1A0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Line 271">
              <a:extLst>
                <a:ext uri="{FF2B5EF4-FFF2-40B4-BE49-F238E27FC236}">
                  <a16:creationId xmlns:a16="http://schemas.microsoft.com/office/drawing/2014/main" id="{12ED7419-D3F4-4042-8300-495BCC7B4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Line 272">
              <a:extLst>
                <a:ext uri="{FF2B5EF4-FFF2-40B4-BE49-F238E27FC236}">
                  <a16:creationId xmlns:a16="http://schemas.microsoft.com/office/drawing/2014/main" id="{D6F25C03-8D49-4949-A92E-A660D615C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7" name="Line 273">
              <a:extLst>
                <a:ext uri="{FF2B5EF4-FFF2-40B4-BE49-F238E27FC236}">
                  <a16:creationId xmlns:a16="http://schemas.microsoft.com/office/drawing/2014/main" id="{203E596E-EC37-499D-9BEF-B4B8ED43EA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8" name="Line 274">
              <a:extLst>
                <a:ext uri="{FF2B5EF4-FFF2-40B4-BE49-F238E27FC236}">
                  <a16:creationId xmlns:a16="http://schemas.microsoft.com/office/drawing/2014/main" id="{CA5CEF18-D204-4A09-BDE2-B35B3BBE6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9" name="Line 275">
              <a:extLst>
                <a:ext uri="{FF2B5EF4-FFF2-40B4-BE49-F238E27FC236}">
                  <a16:creationId xmlns:a16="http://schemas.microsoft.com/office/drawing/2014/main" id="{C0C0F7C6-F496-4B99-848E-39E6D767D7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0" name="Line 276">
              <a:extLst>
                <a:ext uri="{FF2B5EF4-FFF2-40B4-BE49-F238E27FC236}">
                  <a16:creationId xmlns:a16="http://schemas.microsoft.com/office/drawing/2014/main" id="{CCCEA9E8-E0E5-42F6-9DC8-B3462808B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1" name="Line 277">
              <a:extLst>
                <a:ext uri="{FF2B5EF4-FFF2-40B4-BE49-F238E27FC236}">
                  <a16:creationId xmlns:a16="http://schemas.microsoft.com/office/drawing/2014/main" id="{41080E35-903D-499B-9B01-D4C47EF9D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Line 278">
              <a:extLst>
                <a:ext uri="{FF2B5EF4-FFF2-40B4-BE49-F238E27FC236}">
                  <a16:creationId xmlns:a16="http://schemas.microsoft.com/office/drawing/2014/main" id="{CC081511-470C-4196-98F6-0947579A0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Line 279">
              <a:extLst>
                <a:ext uri="{FF2B5EF4-FFF2-40B4-BE49-F238E27FC236}">
                  <a16:creationId xmlns:a16="http://schemas.microsoft.com/office/drawing/2014/main" id="{63771E76-EB52-4F5D-87A9-A5BE18DD29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4" name="Line 280">
              <a:extLst>
                <a:ext uri="{FF2B5EF4-FFF2-40B4-BE49-F238E27FC236}">
                  <a16:creationId xmlns:a16="http://schemas.microsoft.com/office/drawing/2014/main" id="{FD446331-1349-430C-9B01-3E045B4B6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5" name="Line 281">
              <a:extLst>
                <a:ext uri="{FF2B5EF4-FFF2-40B4-BE49-F238E27FC236}">
                  <a16:creationId xmlns:a16="http://schemas.microsoft.com/office/drawing/2014/main" id="{718DC326-51D2-4889-AA57-48EB8CB824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6" name="Line 282">
              <a:extLst>
                <a:ext uri="{FF2B5EF4-FFF2-40B4-BE49-F238E27FC236}">
                  <a16:creationId xmlns:a16="http://schemas.microsoft.com/office/drawing/2014/main" id="{3C4D1DB4-0134-4655-A66D-050574CED3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7" name="Line 283">
              <a:extLst>
                <a:ext uri="{FF2B5EF4-FFF2-40B4-BE49-F238E27FC236}">
                  <a16:creationId xmlns:a16="http://schemas.microsoft.com/office/drawing/2014/main" id="{FE51C4B6-A269-4030-8E8F-659F7DC1F2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8" name="Line 284">
              <a:extLst>
                <a:ext uri="{FF2B5EF4-FFF2-40B4-BE49-F238E27FC236}">
                  <a16:creationId xmlns:a16="http://schemas.microsoft.com/office/drawing/2014/main" id="{57E06D73-C9BE-45E5-B80C-61FCCF841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54767303-8E71-4126-A72B-8A4393D7D681}"/>
              </a:ext>
            </a:extLst>
          </p:cNvPr>
          <p:cNvGrpSpPr/>
          <p:nvPr/>
        </p:nvGrpSpPr>
        <p:grpSpPr>
          <a:xfrm>
            <a:off x="3281985" y="5307721"/>
            <a:ext cx="309187" cy="167750"/>
            <a:chOff x="3668110" y="2448910"/>
            <a:chExt cx="3794234" cy="2165130"/>
          </a:xfrm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C0700B9D-143B-4C8E-BFC5-DC4DDDC24835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8" name="Freeform 676">
              <a:extLst>
                <a:ext uri="{FF2B5EF4-FFF2-40B4-BE49-F238E27FC236}">
                  <a16:creationId xmlns:a16="http://schemas.microsoft.com/office/drawing/2014/main" id="{2DD995EE-95D6-4FF5-879F-6A1AC6732CD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89" name="Group 688">
              <a:extLst>
                <a:ext uri="{FF2B5EF4-FFF2-40B4-BE49-F238E27FC236}">
                  <a16:creationId xmlns:a16="http://schemas.microsoft.com/office/drawing/2014/main" id="{984D975E-A525-428E-9D5C-B1C8D6EEDA5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90" name="Freeform 678">
                <a:extLst>
                  <a:ext uri="{FF2B5EF4-FFF2-40B4-BE49-F238E27FC236}">
                    <a16:creationId xmlns:a16="http://schemas.microsoft.com/office/drawing/2014/main" id="{7B749FAE-CCCF-471C-8D4B-69E19364BBCB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1" name="Freeform 679">
                <a:extLst>
                  <a:ext uri="{FF2B5EF4-FFF2-40B4-BE49-F238E27FC236}">
                    <a16:creationId xmlns:a16="http://schemas.microsoft.com/office/drawing/2014/main" id="{F90CFEBC-4D1A-420B-B616-23127EAFF561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2" name="Freeform 680">
                <a:extLst>
                  <a:ext uri="{FF2B5EF4-FFF2-40B4-BE49-F238E27FC236}">
                    <a16:creationId xmlns:a16="http://schemas.microsoft.com/office/drawing/2014/main" id="{FDD7C335-F1EB-4100-9E15-ED3FA208797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3" name="Freeform 681">
                <a:extLst>
                  <a:ext uri="{FF2B5EF4-FFF2-40B4-BE49-F238E27FC236}">
                    <a16:creationId xmlns:a16="http://schemas.microsoft.com/office/drawing/2014/main" id="{F4960608-FCAC-45B8-8409-5D6A8EE41B7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11" name="Rectangle 3">
            <a:extLst>
              <a:ext uri="{FF2B5EF4-FFF2-40B4-BE49-F238E27FC236}">
                <a16:creationId xmlns:a16="http://schemas.microsoft.com/office/drawing/2014/main" id="{01909459-8613-4007-A7B8-D8FAD9F2C577}"/>
              </a:ext>
            </a:extLst>
          </p:cNvPr>
          <p:cNvSpPr txBox="1">
            <a:spLocks noChangeArrowheads="1"/>
          </p:cNvSpPr>
          <p:nvPr/>
        </p:nvSpPr>
        <p:spPr>
          <a:xfrm>
            <a:off x="5350956" y="1519501"/>
            <a:ext cx="6785624" cy="371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0" indent="0">
              <a:buNone/>
              <a:defRPr/>
            </a:pPr>
            <a:r>
              <a:rPr lang="en-US" altLang="en-US" sz="2400" dirty="0">
                <a:solidFill>
                  <a:srgbClr val="002060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Terminology: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Hosts, routers, switches, </a:t>
            </a:r>
            <a:r>
              <a:rPr lang="en-US" altLang="en-US" sz="2400" dirty="0" err="1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WiFi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access points: Nodes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communication channels that connect adjacent nodes along communication path: Links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wired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wireless </a:t>
            </a:r>
          </a:p>
          <a:p>
            <a:pPr marL="747713" lvl="1" indent="-274638">
              <a:defRPr/>
            </a:pPr>
            <a:r>
              <a:rPr lang="en-US" altLang="en-US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LANs</a:t>
            </a:r>
          </a:p>
          <a:p>
            <a:pPr marL="404813" lvl="0" indent="-274638">
              <a:defRPr/>
            </a:pP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layer-2 packet: </a:t>
            </a:r>
            <a:r>
              <a:rPr lang="en-US" altLang="en-US" sz="2400" i="1" dirty="0">
                <a:solidFill>
                  <a:srgbClr val="0000A8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frame</a:t>
            </a:r>
            <a:r>
              <a:rPr lang="en-US" altLang="en-US" sz="2400" dirty="0">
                <a:solidFill>
                  <a:prstClr val="black"/>
                </a:solidFill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, encapsulates datagram</a:t>
            </a:r>
          </a:p>
        </p:txBody>
      </p:sp>
    </p:spTree>
    <p:extLst>
      <p:ext uri="{BB962C8B-B14F-4D97-AF65-F5344CB8AC3E}">
        <p14:creationId xmlns:p14="http://schemas.microsoft.com/office/powerpoint/2010/main" val="30904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685928"/>
            <a:ext cx="1293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B6F2C428-81F3-44FD-95B4-FAFE76742C4B}"/>
              </a:ext>
            </a:extLst>
          </p:cNvPr>
          <p:cNvSpPr txBox="1">
            <a:spLocks noChangeArrowheads="1"/>
          </p:cNvSpPr>
          <p:nvPr/>
        </p:nvSpPr>
        <p:spPr>
          <a:xfrm>
            <a:off x="256288" y="1428148"/>
            <a:ext cx="8300052" cy="488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altLang="ja-JP" sz="2400" dirty="0"/>
              <a:t>“</a:t>
            </a:r>
            <a:r>
              <a:rPr lang="en-US" sz="2400" dirty="0"/>
              <a:t>dominant</a:t>
            </a:r>
            <a:r>
              <a:rPr lang="en-US" altLang="ja-JP" sz="2400" dirty="0"/>
              <a:t>”</a:t>
            </a:r>
            <a:r>
              <a:rPr lang="en-US" sz="2400" dirty="0"/>
              <a:t> wired LAN technology: </a:t>
            </a:r>
          </a:p>
          <a:p>
            <a:pPr marL="746125" indent="-301625">
              <a:defRPr/>
            </a:pPr>
            <a:r>
              <a:rPr lang="en-US" sz="2400" dirty="0"/>
              <a:t>first widely used LAN technology</a:t>
            </a:r>
          </a:p>
          <a:p>
            <a:pPr marL="746125" indent="-301625">
              <a:defRPr/>
            </a:pPr>
            <a:r>
              <a:rPr lang="en-US" sz="2400" dirty="0"/>
              <a:t>simpler, cheap</a:t>
            </a:r>
          </a:p>
          <a:p>
            <a:pPr marL="746125" indent="-301625">
              <a:defRPr/>
            </a:pPr>
            <a:r>
              <a:rPr lang="en-US" sz="2400" dirty="0"/>
              <a:t>kept up with speed race: 10 Mbps – 400 Gbps </a:t>
            </a:r>
          </a:p>
          <a:p>
            <a:pPr marL="746125" indent="-301625">
              <a:defRPr/>
            </a:pPr>
            <a:r>
              <a:rPr lang="en-US" sz="2400" dirty="0"/>
              <a:t>single chip, multiple speeds (e.g., Broadcom  BCM5761)</a:t>
            </a:r>
          </a:p>
          <a:p>
            <a:pPr marL="746125" indent="-301625">
              <a:defRPr/>
            </a:pPr>
            <a:r>
              <a:rPr lang="en-US" sz="2400" dirty="0"/>
              <a:t>Ethernet’ Success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IN" sz="2000" dirty="0"/>
              <a:t>First widely deployed high-speed LAN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US" sz="2000" dirty="0"/>
              <a:t>Token ring, FDDI, and ATM were more complex and expensive than </a:t>
            </a:r>
            <a:r>
              <a:rPr lang="en-IN" sz="2000" dirty="0"/>
              <a:t>Ethernet</a:t>
            </a:r>
          </a:p>
          <a:p>
            <a:pPr marL="1089025" lvl="1" indent="-301625">
              <a:lnSpc>
                <a:spcPct val="100000"/>
              </a:lnSpc>
              <a:defRPr/>
            </a:pPr>
            <a:r>
              <a:rPr lang="en-US" sz="2000" dirty="0"/>
              <a:t>Operated at equal data rates </a:t>
            </a:r>
            <a:r>
              <a:rPr lang="en-IN" sz="2000" dirty="0"/>
              <a:t>or higher.</a:t>
            </a:r>
          </a:p>
          <a:p>
            <a:pPr algn="l"/>
            <a:endParaRPr lang="en-US" sz="2400" dirty="0"/>
          </a:p>
          <a:p>
            <a:pPr marL="444500" indent="0">
              <a:buNone/>
              <a:defRPr/>
            </a:pPr>
            <a:endParaRPr lang="en-US" sz="2400" dirty="0"/>
          </a:p>
          <a:p>
            <a:pPr>
              <a:defRPr/>
            </a:pP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57EB8F-B265-4E4B-A599-604FFD9C25B9}"/>
              </a:ext>
            </a:extLst>
          </p:cNvPr>
          <p:cNvSpPr txBox="1">
            <a:spLocks noChangeArrowheads="1"/>
          </p:cNvSpPr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Bus: </a:t>
            </a:r>
            <a:r>
              <a:rPr lang="en-US" sz="2400" dirty="0"/>
              <a:t>popular through mid 90s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all nodes in same collision domain (can collide with each other)</a:t>
            </a:r>
          </a:p>
        </p:txBody>
      </p:sp>
      <p:sp>
        <p:nvSpPr>
          <p:cNvPr id="14" name="Line 32">
            <a:extLst>
              <a:ext uri="{FF2B5EF4-FFF2-40B4-BE49-F238E27FC236}">
                <a16:creationId xmlns:a16="http://schemas.microsoft.com/office/drawing/2014/main" id="{92FEC33E-ECF3-6F4D-95CC-10AE77202A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9150" y="4343745"/>
            <a:ext cx="616233" cy="1201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" name="Text Box 41">
            <a:extLst>
              <a:ext uri="{FF2B5EF4-FFF2-40B4-BE49-F238E27FC236}">
                <a16:creationId xmlns:a16="http://schemas.microsoft.com/office/drawing/2014/main" id="{08CE8B30-9FAC-8447-8CE2-85AE30A47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Arial" charset="0"/>
              </a:rPr>
              <a:t>bus: </a:t>
            </a:r>
            <a:r>
              <a:rPr lang="en-US" sz="2400" i="0" dirty="0">
                <a:latin typeface="+mn-lt"/>
                <a:cs typeface="Arial" charset="0"/>
              </a:rPr>
              <a:t>coaxial cable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210C05-DB42-F24B-ABCC-CEB58A73BF57}"/>
              </a:ext>
            </a:extLst>
          </p:cNvPr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74" name="Rectangle 37">
              <a:extLst>
                <a:ext uri="{FF2B5EF4-FFF2-40B4-BE49-F238E27FC236}">
                  <a16:creationId xmlns:a16="http://schemas.microsoft.com/office/drawing/2014/main" id="{F6F8AA85-EB23-1A46-91D4-047C72E20F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3F5B90-D695-934E-82E3-02FAF9AA2884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DDD3177-E100-C044-B782-026C278D6607}"/>
              </a:ext>
            </a:extLst>
          </p:cNvPr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81" name="Rectangle 37">
              <a:extLst>
                <a:ext uri="{FF2B5EF4-FFF2-40B4-BE49-F238E27FC236}">
                  <a16:creationId xmlns:a16="http://schemas.microsoft.com/office/drawing/2014/main" id="{E36D1D4F-7980-524F-B016-0822BC5DEB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F141971-200C-3441-B553-3B77B87C14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B6AFEE0-615F-374F-AD75-BFAD1482DB98}"/>
              </a:ext>
            </a:extLst>
          </p:cNvPr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84" name="Rectangle 37">
              <a:extLst>
                <a:ext uri="{FF2B5EF4-FFF2-40B4-BE49-F238E27FC236}">
                  <a16:creationId xmlns:a16="http://schemas.microsoft.com/office/drawing/2014/main" id="{D99117D2-D55B-9747-9F39-143749895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FD400B-67B6-A545-991E-6642C95FC431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54">
            <a:extLst>
              <a:ext uri="{FF2B5EF4-FFF2-40B4-BE49-F238E27FC236}">
                <a16:creationId xmlns:a16="http://schemas.microsoft.com/office/drawing/2014/main" id="{54403650-FB62-8C4D-A097-E8E09E3E8715}"/>
              </a:ext>
            </a:extLst>
          </p:cNvPr>
          <p:cNvGrpSpPr>
            <a:grpSpLocks/>
          </p:cNvGrpSpPr>
          <p:nvPr/>
        </p:nvGrpSpPr>
        <p:grpSpPr bwMode="auto"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id="41" name="Picture 55" descr="desktop_computer_stylized_medium">
              <a:extLst>
                <a:ext uri="{FF2B5EF4-FFF2-40B4-BE49-F238E27FC236}">
                  <a16:creationId xmlns:a16="http://schemas.microsoft.com/office/drawing/2014/main" id="{9ADDF864-8E42-2A4E-9C50-68B48B5AD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78B65AFB-F609-8F4C-8AA2-302FFEA046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5" name="Group 49">
            <a:extLst>
              <a:ext uri="{FF2B5EF4-FFF2-40B4-BE49-F238E27FC236}">
                <a16:creationId xmlns:a16="http://schemas.microsoft.com/office/drawing/2014/main" id="{2721DACF-2A49-8D4F-BFF6-49E94BBFA071}"/>
              </a:ext>
            </a:extLst>
          </p:cNvPr>
          <p:cNvGrpSpPr>
            <a:grpSpLocks/>
          </p:cNvGrpSpPr>
          <p:nvPr/>
        </p:nvGrpSpPr>
        <p:grpSpPr bwMode="auto"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id="36" name="Picture 50" descr="desktop_computer_stylized_medium">
              <a:extLst>
                <a:ext uri="{FF2B5EF4-FFF2-40B4-BE49-F238E27FC236}">
                  <a16:creationId xmlns:a16="http://schemas.microsoft.com/office/drawing/2014/main" id="{1A4DAAEF-9C4D-5C4A-940E-9F43684E7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63DCB467-73DC-4B47-B778-649B307F3B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30" name="Group 49">
            <a:extLst>
              <a:ext uri="{FF2B5EF4-FFF2-40B4-BE49-F238E27FC236}">
                <a16:creationId xmlns:a16="http://schemas.microsoft.com/office/drawing/2014/main" id="{CF60EF70-8F89-064B-9AE0-BC24C80913E9}"/>
              </a:ext>
            </a:extLst>
          </p:cNvPr>
          <p:cNvGrpSpPr>
            <a:grpSpLocks/>
          </p:cNvGrpSpPr>
          <p:nvPr/>
        </p:nvGrpSpPr>
        <p:grpSpPr bwMode="auto"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id="31" name="Picture 50" descr="desktop_computer_stylized_medium">
              <a:extLst>
                <a:ext uri="{FF2B5EF4-FFF2-40B4-BE49-F238E27FC236}">
                  <a16:creationId xmlns:a16="http://schemas.microsoft.com/office/drawing/2014/main" id="{E66B7792-17BF-A342-BF79-CBE2D888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51">
              <a:extLst>
                <a:ext uri="{FF2B5EF4-FFF2-40B4-BE49-F238E27FC236}">
                  <a16:creationId xmlns:a16="http://schemas.microsoft.com/office/drawing/2014/main" id="{1A46A85F-1E8E-634F-AC1B-41916D215F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1AC3DE-0BE4-4A42-85AA-51EA7972DB44}"/>
              </a:ext>
            </a:extLst>
          </p:cNvPr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87" name="Rectangle 37">
              <a:extLst>
                <a:ext uri="{FF2B5EF4-FFF2-40B4-BE49-F238E27FC236}">
                  <a16:creationId xmlns:a16="http://schemas.microsoft.com/office/drawing/2014/main" id="{0D9B8815-F0EC-864F-9E9C-E995A974DF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9FC25B0-63E6-F14D-8B85-F91190DDB6EB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E4FBBD8-6BBF-5244-B257-1085A2E447DA}"/>
              </a:ext>
            </a:extLst>
          </p:cNvPr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93" name="Rectangle 37">
              <a:extLst>
                <a:ext uri="{FF2B5EF4-FFF2-40B4-BE49-F238E27FC236}">
                  <a16:creationId xmlns:a16="http://schemas.microsoft.com/office/drawing/2014/main" id="{BFCE4A31-E824-AE42-8F60-EEB060D3AD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234167" y="565019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C139B6-3337-DD4B-9A8D-1F1D221AE58F}"/>
                </a:ext>
              </a:extLst>
            </p:cNvPr>
            <p:cNvCxnSpPr/>
            <p:nvPr/>
          </p:nvCxnSpPr>
          <p:spPr>
            <a:xfrm>
              <a:off x="3403599" y="5774267"/>
              <a:ext cx="2257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4">
            <a:extLst>
              <a:ext uri="{FF2B5EF4-FFF2-40B4-BE49-F238E27FC236}">
                <a16:creationId xmlns:a16="http://schemas.microsoft.com/office/drawing/2014/main" id="{181607EC-7C1E-E542-A627-435D8778D8FF}"/>
              </a:ext>
            </a:extLst>
          </p:cNvPr>
          <p:cNvGrpSpPr>
            <a:grpSpLocks/>
          </p:cNvGrpSpPr>
          <p:nvPr/>
        </p:nvGrpSpPr>
        <p:grpSpPr bwMode="auto"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id="26" name="Picture 45" descr="desktop_computer_stylized_medium">
              <a:extLst>
                <a:ext uri="{FF2B5EF4-FFF2-40B4-BE49-F238E27FC236}">
                  <a16:creationId xmlns:a16="http://schemas.microsoft.com/office/drawing/2014/main" id="{5B055886-874B-AF4E-BC6C-17FB5AFB9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BE198024-6B5D-3B44-B9DB-F77A4CB0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44" name="Group 44">
            <a:extLst>
              <a:ext uri="{FF2B5EF4-FFF2-40B4-BE49-F238E27FC236}">
                <a16:creationId xmlns:a16="http://schemas.microsoft.com/office/drawing/2014/main" id="{99E873A6-305A-1E42-A800-5109AF9B2E9D}"/>
              </a:ext>
            </a:extLst>
          </p:cNvPr>
          <p:cNvGrpSpPr>
            <a:grpSpLocks/>
          </p:cNvGrpSpPr>
          <p:nvPr/>
        </p:nvGrpSpPr>
        <p:grpSpPr bwMode="auto"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id="46" name="Picture 45" descr="desktop_computer_stylized_medium">
              <a:extLst>
                <a:ext uri="{FF2B5EF4-FFF2-40B4-BE49-F238E27FC236}">
                  <a16:creationId xmlns:a16="http://schemas.microsoft.com/office/drawing/2014/main" id="{1B48D1F1-C69D-9F43-9FBB-F48106D44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9030A2A-02DE-364B-B783-76B0F1C4E7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0DAD804-6DAD-6A4F-B2ED-991F7DA0A672}"/>
              </a:ext>
            </a:extLst>
          </p:cNvPr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EB7E878-BC2B-CF41-A1DD-435B6688D4C1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>
              <a:off x="7906769" y="4630890"/>
              <a:ext cx="2249" cy="126024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B3A757D-B4FE-A64C-9B64-828FD8DCA6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5441" y="5100170"/>
              <a:ext cx="214487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Box 42">
              <a:extLst>
                <a:ext uri="{FF2B5EF4-FFF2-40B4-BE49-F238E27FC236}">
                  <a16:creationId xmlns:a16="http://schemas.microsoft.com/office/drawing/2014/main" id="{68381987-6DA4-FE44-982A-2311DD6BD1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switched</a:t>
              </a:r>
            </a:p>
          </p:txBody>
        </p:sp>
        <p:sp>
          <p:nvSpPr>
            <p:cNvPr id="96" name="Rectangle 37">
              <a:extLst>
                <a:ext uri="{FF2B5EF4-FFF2-40B4-BE49-F238E27FC236}">
                  <a16:creationId xmlns:a16="http://schemas.microsoft.com/office/drawing/2014/main" id="{AA09179E-572D-A246-86F4-E13021D097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70879" y="497609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98" name="Group 49">
              <a:extLst>
                <a:ext uri="{FF2B5EF4-FFF2-40B4-BE49-F238E27FC236}">
                  <a16:creationId xmlns:a16="http://schemas.microsoft.com/office/drawing/2014/main" id="{73F08637-BA76-1046-9C84-02C57B071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id="99" name="Picture 50" descr="desktop_computer_stylized_medium">
                <a:extLst>
                  <a:ext uri="{FF2B5EF4-FFF2-40B4-BE49-F238E27FC236}">
                    <a16:creationId xmlns:a16="http://schemas.microsoft.com/office/drawing/2014/main" id="{C5A65E49-64BF-0248-B147-3C0ABA270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" name="Freeform 51">
                <a:extLst>
                  <a:ext uri="{FF2B5EF4-FFF2-40B4-BE49-F238E27FC236}">
                    <a16:creationId xmlns:a16="http://schemas.microsoft.com/office/drawing/2014/main" id="{ABC6A075-F927-3A44-BE19-0AA6A01912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1" name="Rectangle 37">
              <a:extLst>
                <a:ext uri="{FF2B5EF4-FFF2-40B4-BE49-F238E27FC236}">
                  <a16:creationId xmlns:a16="http://schemas.microsoft.com/office/drawing/2014/main" id="{F7256B75-1D63-2E44-891A-1C8ED409B5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36293" y="496987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ＭＳ Ｐゴシック" charset="0"/>
              </a:endParaRPr>
            </a:p>
          </p:txBody>
        </p:sp>
        <p:grpSp>
          <p:nvGrpSpPr>
            <p:cNvPr id="102" name="Group 49">
              <a:extLst>
                <a:ext uri="{FF2B5EF4-FFF2-40B4-BE49-F238E27FC236}">
                  <a16:creationId xmlns:a16="http://schemas.microsoft.com/office/drawing/2014/main" id="{D3C84CC7-318A-F44C-BC7C-1F376445C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id="103" name="Picture 50" descr="desktop_computer_stylized_medium">
                <a:extLst>
                  <a:ext uri="{FF2B5EF4-FFF2-40B4-BE49-F238E27FC236}">
                    <a16:creationId xmlns:a16="http://schemas.microsoft.com/office/drawing/2014/main" id="{7660BF25-6D18-5A4A-8BE4-3CFBD08C47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" name="Freeform 51">
                <a:extLst>
                  <a:ext uri="{FF2B5EF4-FFF2-40B4-BE49-F238E27FC236}">
                    <a16:creationId xmlns:a16="http://schemas.microsoft.com/office/drawing/2014/main" id="{8D17FB90-A54F-9B45-8704-608FEF0B14A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77613146-BEF0-644B-A836-2EB04E8002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1470" y="566974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6" name="Group 49">
              <a:extLst>
                <a:ext uri="{FF2B5EF4-FFF2-40B4-BE49-F238E27FC236}">
                  <a16:creationId xmlns:a16="http://schemas.microsoft.com/office/drawing/2014/main" id="{0D5AC3A1-9C42-3647-BD7C-2BF588730A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id="107" name="Picture 50" descr="desktop_computer_stylized_medium">
                <a:extLst>
                  <a:ext uri="{FF2B5EF4-FFF2-40B4-BE49-F238E27FC236}">
                    <a16:creationId xmlns:a16="http://schemas.microsoft.com/office/drawing/2014/main" id="{26635111-EEAD-044B-A078-CDE50D4A5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6C722D5C-0DA5-4943-BCD3-A0181121BF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09F4DA0F-D305-D34F-BA6E-50CB86EC28B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59915" y="438844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59" name="Group 44">
              <a:extLst>
                <a:ext uri="{FF2B5EF4-FFF2-40B4-BE49-F238E27FC236}">
                  <a16:creationId xmlns:a16="http://schemas.microsoft.com/office/drawing/2014/main" id="{FBD1E47D-990B-2E43-A7A3-9B664F60E5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id="60" name="Picture 45" descr="desktop_computer_stylized_medium">
                <a:extLst>
                  <a:ext uri="{FF2B5EF4-FFF2-40B4-BE49-F238E27FC236}">
                    <a16:creationId xmlns:a16="http://schemas.microsoft.com/office/drawing/2014/main" id="{592B481C-B53F-BF47-AD1B-2E6BDCFAFD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2D0F8AEC-7A1F-964C-8A02-58C4F39038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2E7F60-11FB-F544-8C5D-1F0C4F2A3A93}"/>
                </a:ext>
              </a:extLst>
            </p:cNvPr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23CA7BB1-785A-2F4E-99C7-9A87B4C1589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D6E11BDC-7A81-3D49-B82F-217FBC3D8BA6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40B98351-A0BF-8F45-BA38-838A66C2790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424FAC47-A5B2-724B-B58E-B1DE520B997D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115">
                  <a:extLst>
                    <a:ext uri="{FF2B5EF4-FFF2-40B4-BE49-F238E27FC236}">
                      <a16:creationId xmlns:a16="http://schemas.microsoft.com/office/drawing/2014/main" id="{D765BB73-0713-214F-B633-B66F09A5A736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116">
                  <a:extLst>
                    <a:ext uri="{FF2B5EF4-FFF2-40B4-BE49-F238E27FC236}">
                      <a16:creationId xmlns:a16="http://schemas.microsoft.com/office/drawing/2014/main" id="{A2048D2B-32B6-404A-8309-2D614DB0F645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117">
                  <a:extLst>
                    <a:ext uri="{FF2B5EF4-FFF2-40B4-BE49-F238E27FC236}">
                      <a16:creationId xmlns:a16="http://schemas.microsoft.com/office/drawing/2014/main" id="{85ADFEC2-5799-064A-A2B3-E69C5AD6EC08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21" name="Rectangle 6">
            <a:extLst>
              <a:ext uri="{FF2B5EF4-FFF2-40B4-BE49-F238E27FC236}">
                <a16:creationId xmlns:a16="http://schemas.microsoft.com/office/drawing/2014/main" id="{5E5D623C-BFF9-A44C-8728-E57D1D8E9F2D}"/>
              </a:ext>
            </a:extLst>
          </p:cNvPr>
          <p:cNvSpPr txBox="1">
            <a:spLocks noChangeArrowheads="1"/>
          </p:cNvSpPr>
          <p:nvPr/>
        </p:nvSpPr>
        <p:spPr>
          <a:xfrm>
            <a:off x="1067981" y="2097440"/>
            <a:ext cx="9019916" cy="1641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75000"/>
              </a:lnSpc>
              <a:defRPr/>
            </a:pPr>
            <a:r>
              <a:rPr lang="en-US" sz="2400" dirty="0">
                <a:solidFill>
                  <a:srgbClr val="C00000"/>
                </a:solidFill>
              </a:rPr>
              <a:t>Switched: </a:t>
            </a:r>
            <a:r>
              <a:rPr lang="en-US" sz="2400" dirty="0"/>
              <a:t>prevails today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/>
              <a:t>active link-layer 2 </a:t>
            </a:r>
            <a:r>
              <a:rPr lang="en-US" i="1" dirty="0">
                <a:solidFill>
                  <a:srgbClr val="0000A8"/>
                </a:solidFill>
              </a:rPr>
              <a:t>switch</a:t>
            </a:r>
            <a:r>
              <a:rPr lang="en-US" dirty="0">
                <a:solidFill>
                  <a:srgbClr val="CC0000"/>
                </a:solidFill>
              </a:rPr>
              <a:t> </a:t>
            </a:r>
            <a:r>
              <a:rPr lang="en-US" dirty="0"/>
              <a:t>in center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each </a:t>
            </a:r>
            <a:r>
              <a:rPr lang="en-US" altLang="ja-JP" dirty="0"/>
              <a:t>“</a:t>
            </a:r>
            <a:r>
              <a:rPr lang="en-US" dirty="0"/>
              <a:t>spoke</a:t>
            </a:r>
            <a:r>
              <a:rPr lang="en-US" altLang="ja-JP" dirty="0"/>
              <a:t>”</a:t>
            </a:r>
            <a:r>
              <a:rPr lang="en-US" dirty="0"/>
              <a:t> runs a (separate) Ethernet protocol (nodes do not collide with each other)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A5F064-321C-4D75-B50C-D8C2B1F78E2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2ACA059-AD94-44A2-8258-28A0B24686B3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3F7447C-5482-45E0-8751-E6D86296F934}"/>
              </a:ext>
            </a:extLst>
          </p:cNvPr>
          <p:cNvSpPr/>
          <p:nvPr/>
        </p:nvSpPr>
        <p:spPr>
          <a:xfrm>
            <a:off x="393111" y="727493"/>
            <a:ext cx="3758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Physical Topology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5E057E0-25F5-426B-9E3A-AA131F41FA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3">
            <a:extLst>
              <a:ext uri="{FF2B5EF4-FFF2-40B4-BE49-F238E27FC236}">
                <a16:creationId xmlns:a16="http://schemas.microsoft.com/office/drawing/2014/main" id="{4B00453C-4C5E-1142-B1BF-526E638BF9DC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1399863"/>
            <a:ext cx="8037641" cy="223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Sending interface encapsulates IP datagram (or other network layer protocol packet) in </a:t>
            </a:r>
            <a:r>
              <a:rPr lang="en-US" sz="2400" dirty="0">
                <a:solidFill>
                  <a:srgbClr val="CC0000"/>
                </a:solidFill>
              </a:rPr>
              <a:t>Ethernet frame</a:t>
            </a:r>
          </a:p>
          <a:p>
            <a:pPr>
              <a:defRPr/>
            </a:pPr>
            <a:endParaRPr lang="en-US" sz="2400" b="1" dirty="0"/>
          </a:p>
          <a:p>
            <a:pPr>
              <a:defRPr/>
            </a:pPr>
            <a:endParaRPr lang="en-US" sz="2400" b="1" dirty="0"/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1227060" y="2277180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89" name="Rectangle 3">
            <a:extLst>
              <a:ext uri="{FF2B5EF4-FFF2-40B4-BE49-F238E27FC236}">
                <a16:creationId xmlns:a16="http://schemas.microsoft.com/office/drawing/2014/main" id="{2C36AD46-76A5-B740-906F-47C5DF160D37}"/>
              </a:ext>
            </a:extLst>
          </p:cNvPr>
          <p:cNvSpPr txBox="1">
            <a:spLocks noChangeArrowheads="1"/>
          </p:cNvSpPr>
          <p:nvPr/>
        </p:nvSpPr>
        <p:spPr>
          <a:xfrm>
            <a:off x="1057198" y="3811088"/>
            <a:ext cx="8381770" cy="1802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Preamble: </a:t>
            </a:r>
          </a:p>
          <a:p>
            <a:pPr marL="465138" indent="-233363">
              <a:defRPr/>
            </a:pPr>
            <a:r>
              <a:rPr lang="en-US" sz="2400" dirty="0"/>
              <a:t> Used to synchronize receiver, sender clock rates</a:t>
            </a:r>
          </a:p>
          <a:p>
            <a:pPr marL="465138" indent="-233363">
              <a:defRPr/>
            </a:pPr>
            <a:r>
              <a:rPr lang="en-US" sz="2400" dirty="0"/>
              <a:t>7 bytes of 10101010 followed by one byte of 10101011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13D21C-6660-42BB-A770-3C19EC6900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9BA6FE-6765-40C2-AA4B-84C24C79B8E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C64274B-1446-48DD-831C-4D0BB98D7E3F}"/>
              </a:ext>
            </a:extLst>
          </p:cNvPr>
          <p:cNvSpPr/>
          <p:nvPr/>
        </p:nvSpPr>
        <p:spPr>
          <a:xfrm>
            <a:off x="393111" y="727493"/>
            <a:ext cx="3421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1B4EA851-ED4D-43D3-85E5-EFEE129751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51">
            <a:extLst>
              <a:ext uri="{FF2B5EF4-FFF2-40B4-BE49-F238E27FC236}">
                <a16:creationId xmlns:a16="http://schemas.microsoft.com/office/drawing/2014/main" id="{994C70D6-C6AB-E54E-8D0F-FF67C69F8D38}"/>
              </a:ext>
            </a:extLst>
          </p:cNvPr>
          <p:cNvGrpSpPr>
            <a:grpSpLocks/>
          </p:cNvGrpSpPr>
          <p:nvPr/>
        </p:nvGrpSpPr>
        <p:grpSpPr bwMode="auto">
          <a:xfrm>
            <a:off x="2190620" y="1294021"/>
            <a:ext cx="7867779" cy="1104405"/>
            <a:chOff x="940711" y="4902593"/>
            <a:chExt cx="6291001" cy="992895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1608A646-C375-F246-B6A1-8B07BEE7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67" name="Rectangle 1">
              <a:extLst>
                <a:ext uri="{FF2B5EF4-FFF2-40B4-BE49-F238E27FC236}">
                  <a16:creationId xmlns:a16="http://schemas.microsoft.com/office/drawing/2014/main" id="{122AD258-BA7C-5743-BDF1-579DC5FE4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/>
            <a:lstStyle/>
            <a:p>
              <a:endParaRPr lang="en-US" sz="2000" dirty="0"/>
            </a:p>
          </p:txBody>
        </p:sp>
        <p:cxnSp>
          <p:nvCxnSpPr>
            <p:cNvPr id="68" name="Straight Connector 3">
              <a:extLst>
                <a:ext uri="{FF2B5EF4-FFF2-40B4-BE49-F238E27FC236}">
                  <a16:creationId xmlns:a16="http://schemas.microsoft.com/office/drawing/2014/main" id="{389D496F-CC2B-3A43-95D1-ABF0C03ECFB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32">
              <a:extLst>
                <a:ext uri="{FF2B5EF4-FFF2-40B4-BE49-F238E27FC236}">
                  <a16:creationId xmlns:a16="http://schemas.microsoft.com/office/drawing/2014/main" id="{F87D7576-1243-F94E-ADCF-31C7356526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33">
              <a:extLst>
                <a:ext uri="{FF2B5EF4-FFF2-40B4-BE49-F238E27FC236}">
                  <a16:creationId xmlns:a16="http://schemas.microsoft.com/office/drawing/2014/main" id="{14FE0A1A-93B7-6346-BDD3-6DC30F917A2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34">
              <a:extLst>
                <a:ext uri="{FF2B5EF4-FFF2-40B4-BE49-F238E27FC236}">
                  <a16:creationId xmlns:a16="http://schemas.microsoft.com/office/drawing/2014/main" id="{66187199-26A8-6B43-9A30-9F6334B2B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2" name="Straight Connector 35">
              <a:extLst>
                <a:ext uri="{FF2B5EF4-FFF2-40B4-BE49-F238E27FC236}">
                  <a16:creationId xmlns:a16="http://schemas.microsoft.com/office/drawing/2014/main" id="{0A42998D-88F0-C542-80A5-78C2C1932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3" name="TextBox 5">
              <a:extLst>
                <a:ext uri="{FF2B5EF4-FFF2-40B4-BE49-F238E27FC236}">
                  <a16:creationId xmlns:a16="http://schemas.microsoft.com/office/drawing/2014/main" id="{D8C6AB0E-F540-8A4E-8BBA-EB58089CD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6" name="TextBox 37">
              <a:extLst>
                <a:ext uri="{FF2B5EF4-FFF2-40B4-BE49-F238E27FC236}">
                  <a16:creationId xmlns:a16="http://schemas.microsoft.com/office/drawing/2014/main" id="{03FFAEAD-5C41-4246-B3E9-7B76999E94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n-lt"/>
                  <a:cs typeface="Arial" charset="0"/>
                </a:rPr>
                <a:t>address</a:t>
              </a:r>
            </a:p>
          </p:txBody>
        </p:sp>
        <p:sp>
          <p:nvSpPr>
            <p:cNvPr id="77" name="TextBox 38">
              <a:extLst>
                <a:ext uri="{FF2B5EF4-FFF2-40B4-BE49-F238E27FC236}">
                  <a16:creationId xmlns:a16="http://schemas.microsoft.com/office/drawing/2014/main" id="{4CBFC6F3-AE10-314B-B936-C5F4A8AE62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data (payload)</a:t>
              </a:r>
            </a:p>
          </p:txBody>
        </p:sp>
        <p:sp>
          <p:nvSpPr>
            <p:cNvPr id="78" name="TextBox 39">
              <a:extLst>
                <a:ext uri="{FF2B5EF4-FFF2-40B4-BE49-F238E27FC236}">
                  <a16:creationId xmlns:a16="http://schemas.microsoft.com/office/drawing/2014/main" id="{48BAC0FD-0D2D-7649-9DEF-4A90342AC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CRC</a:t>
              </a:r>
            </a:p>
          </p:txBody>
        </p:sp>
        <p:sp>
          <p:nvSpPr>
            <p:cNvPr id="79" name="TextBox 40">
              <a:extLst>
                <a:ext uri="{FF2B5EF4-FFF2-40B4-BE49-F238E27FC236}">
                  <a16:creationId xmlns:a16="http://schemas.microsoft.com/office/drawing/2014/main" id="{BDA70AA3-D12B-1944-AB73-0E0BABDA7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800" dirty="0">
                  <a:solidFill>
                    <a:schemeClr val="bg1"/>
                  </a:solidFill>
                  <a:latin typeface="+mn-lt"/>
                  <a:cs typeface="Arial" charset="0"/>
                </a:rPr>
                <a:t>preamble</a:t>
              </a:r>
            </a:p>
          </p:txBody>
        </p:sp>
        <p:sp>
          <p:nvSpPr>
            <p:cNvPr id="88" name="Text Box 9">
              <a:extLst>
                <a:ext uri="{FF2B5EF4-FFF2-40B4-BE49-F238E27FC236}">
                  <a16:creationId xmlns:a16="http://schemas.microsoft.com/office/drawing/2014/main" id="{B8872802-E974-8E40-A27B-DFD5D80F23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solidFill>
                    <a:srgbClr val="000000"/>
                  </a:solidFill>
                  <a:latin typeface="+mn-lt"/>
                </a:rPr>
                <a:t>type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52EC9379-8CF4-B845-BC28-25B206CCAE0F}"/>
              </a:ext>
            </a:extLst>
          </p:cNvPr>
          <p:cNvSpPr txBox="1">
            <a:spLocks noChangeArrowheads="1"/>
          </p:cNvSpPr>
          <p:nvPr/>
        </p:nvSpPr>
        <p:spPr>
          <a:xfrm>
            <a:off x="918616" y="2738516"/>
            <a:ext cx="9021795" cy="4119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Addresses: </a:t>
            </a:r>
            <a:r>
              <a:rPr lang="en-US" sz="2400" dirty="0"/>
              <a:t>6 byte source, destination MAC addresses</a:t>
            </a:r>
          </a:p>
          <a:p>
            <a:pPr lvl="1">
              <a:defRPr/>
            </a:pPr>
            <a:r>
              <a:rPr lang="en-US" dirty="0"/>
              <a:t>if adapter receives frame with matching destination address, or with broadcast address (e.g., ARP packet), it passes data in frame to network layer protocol</a:t>
            </a:r>
          </a:p>
          <a:p>
            <a:pPr lvl="1">
              <a:defRPr/>
            </a:pPr>
            <a:r>
              <a:rPr lang="en-US" dirty="0"/>
              <a:t>otherwise, adapter discards frame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Type: </a:t>
            </a:r>
            <a:r>
              <a:rPr lang="en-US" sz="2400" dirty="0"/>
              <a:t>indicates higher layer protocol </a:t>
            </a:r>
          </a:p>
          <a:p>
            <a:pPr lvl="1">
              <a:defRPr/>
            </a:pPr>
            <a:r>
              <a:rPr lang="en-US" dirty="0"/>
              <a:t>mostly IP but others possible, e.g., Novell IPX, AppleTalk</a:t>
            </a:r>
          </a:p>
          <a:p>
            <a:pPr lvl="1">
              <a:defRPr/>
            </a:pPr>
            <a:r>
              <a:rPr lang="en-US" dirty="0"/>
              <a:t>used to demultiplex up at receiver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CRC: </a:t>
            </a:r>
            <a:r>
              <a:rPr lang="en-US" sz="2400" dirty="0"/>
              <a:t>cyclic redundancy check at receiver</a:t>
            </a:r>
          </a:p>
          <a:p>
            <a:pPr lvl="1">
              <a:defRPr/>
            </a:pPr>
            <a:r>
              <a:rPr lang="en-US" dirty="0"/>
              <a:t>error detected: frame is dropped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462512A-796F-E249-9BDA-F50A54A9EF07}"/>
              </a:ext>
            </a:extLst>
          </p:cNvPr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BD4B9E-B165-2F47-AFD8-92E71CB8BA3C}"/>
              </a:ext>
            </a:extLst>
          </p:cNvPr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655D5E-5A29-E74E-9AE7-FBDD43A055D0}"/>
              </a:ext>
            </a:extLst>
          </p:cNvPr>
          <p:cNvSpPr/>
          <p:nvPr/>
        </p:nvSpPr>
        <p:spPr>
          <a:xfrm rot="16200000">
            <a:off x="4780345" y="1551006"/>
            <a:ext cx="1365815" cy="856525"/>
          </a:xfrm>
          <a:prstGeom prst="ellipse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FFC04B-D770-4C8E-94B1-A1786709623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EAC11E-56D8-42F0-BC00-929A5D0F8B50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9A859-2D48-4052-9EB4-C72EB17978FF}"/>
              </a:ext>
            </a:extLst>
          </p:cNvPr>
          <p:cNvSpPr/>
          <p:nvPr/>
        </p:nvSpPr>
        <p:spPr>
          <a:xfrm>
            <a:off x="393111" y="727493"/>
            <a:ext cx="4428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Frame Structure ( more)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76398C1-C49F-488A-A5C9-CA17E5278A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2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1" grpId="0" animBg="1"/>
      <p:bldP spid="22" grpId="0" animBg="1"/>
      <p:bldP spid="22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C94B40E5-F359-2645-A4A0-0CEE4C209C99}"/>
              </a:ext>
            </a:extLst>
          </p:cNvPr>
          <p:cNvSpPr txBox="1">
            <a:spLocks noChangeArrowheads="1"/>
          </p:cNvSpPr>
          <p:nvPr/>
        </p:nvSpPr>
        <p:spPr>
          <a:xfrm>
            <a:off x="989351" y="1600200"/>
            <a:ext cx="7318535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Connectionless: </a:t>
            </a:r>
            <a:r>
              <a:rPr lang="en-US" sz="2400" dirty="0"/>
              <a:t>no handshaking between sending and receiving NICs </a:t>
            </a:r>
          </a:p>
          <a:p>
            <a:pPr>
              <a:defRPr/>
            </a:pPr>
            <a:r>
              <a:rPr lang="en-US" sz="2400" dirty="0">
                <a:solidFill>
                  <a:srgbClr val="C00000"/>
                </a:solidFill>
              </a:rPr>
              <a:t>Unreliable: </a:t>
            </a:r>
            <a:r>
              <a:rPr lang="en-US" sz="2400" dirty="0"/>
              <a:t>receiving NIC doesn’t send ACKs or NAKs to sending NIC</a:t>
            </a:r>
          </a:p>
          <a:p>
            <a:pPr lvl="1">
              <a:defRPr/>
            </a:pPr>
            <a:r>
              <a:rPr lang="en-US" dirty="0"/>
              <a:t>data in dropped frames recovered only if initial sender uses higher layer </a:t>
            </a:r>
            <a:r>
              <a:rPr lang="en-US" dirty="0" err="1"/>
              <a:t>rdt</a:t>
            </a:r>
            <a:r>
              <a:rPr lang="en-US" dirty="0"/>
              <a:t> (e.g., TCP), otherwise dropped data lost</a:t>
            </a:r>
          </a:p>
          <a:p>
            <a:pPr>
              <a:defRPr/>
            </a:pPr>
            <a:r>
              <a:rPr lang="en-US" sz="2400" dirty="0"/>
              <a:t>Ethernet’s MAC protocol: unslotted </a:t>
            </a:r>
            <a:r>
              <a:rPr lang="en-US" sz="2400" dirty="0">
                <a:solidFill>
                  <a:srgbClr val="C00000"/>
                </a:solidFill>
              </a:rPr>
              <a:t>CSMA/CD with binary </a:t>
            </a:r>
            <a:r>
              <a:rPr lang="en-US" sz="2400" dirty="0" err="1">
                <a:solidFill>
                  <a:srgbClr val="C00000"/>
                </a:solidFill>
              </a:rPr>
              <a:t>backoff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1E1E88-6BDB-4AE1-BD79-302CA94F304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0C6B9-AE6F-46A7-A52C-AAF99D649A04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8263DC9-06DF-403F-BBBC-127DD823D195}"/>
              </a:ext>
            </a:extLst>
          </p:cNvPr>
          <p:cNvSpPr/>
          <p:nvPr/>
        </p:nvSpPr>
        <p:spPr>
          <a:xfrm>
            <a:off x="393111" y="727493"/>
            <a:ext cx="4844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: Unreliable Connectionless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4272CBFE-EBB1-4C94-BBA1-E20BCE53C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337EC81-E572-214C-BF69-89DCE6EC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239" y="2841203"/>
            <a:ext cx="9744182" cy="462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physical layer media: fiber, cable</a:t>
            </a:r>
          </a:p>
          <a:p>
            <a:pPr>
              <a:lnSpc>
                <a:spcPct val="90000"/>
              </a:lnSpc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6" name="Freeform 39">
            <a:extLst>
              <a:ext uri="{FF2B5EF4-FFF2-40B4-BE49-F238E27FC236}">
                <a16:creationId xmlns:a16="http://schemas.microsoft.com/office/drawing/2014/main" id="{D1D9C936-B7E0-6F43-8421-5B95EAA06933}"/>
              </a:ext>
            </a:extLst>
          </p:cNvPr>
          <p:cNvSpPr>
            <a:spLocks/>
          </p:cNvSpPr>
          <p:nvPr/>
        </p:nvSpPr>
        <p:spPr bwMode="auto">
          <a:xfrm>
            <a:off x="3847736" y="4045132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0" scaled="1"/>
          </a:gradFill>
          <a:ln w="9525" cap="flat">
            <a:solidFill>
              <a:srgbClr val="000000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37" name="Group 40">
            <a:extLst>
              <a:ext uri="{FF2B5EF4-FFF2-40B4-BE49-F238E27FC236}">
                <a16:creationId xmlns:a16="http://schemas.microsoft.com/office/drawing/2014/main" id="{6A53ADA6-D108-1C40-A3EE-28BC1ABD17D8}"/>
              </a:ext>
            </a:extLst>
          </p:cNvPr>
          <p:cNvGrpSpPr>
            <a:grpSpLocks/>
          </p:cNvGrpSpPr>
          <p:nvPr/>
        </p:nvGrpSpPr>
        <p:grpSpPr bwMode="auto"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8" name="Rectangle 41">
              <a:extLst>
                <a:ext uri="{FF2B5EF4-FFF2-40B4-BE49-F238E27FC236}">
                  <a16:creationId xmlns:a16="http://schemas.microsoft.com/office/drawing/2014/main" id="{A19C4707-153A-1D4A-9F0C-A7D66CFEA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9" name="Text Box 42">
              <a:extLst>
                <a:ext uri="{FF2B5EF4-FFF2-40B4-BE49-F238E27FC236}">
                  <a16:creationId xmlns:a16="http://schemas.microsoft.com/office/drawing/2014/main" id="{6F9A40BD-67A8-AC46-923B-F43FFA41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40" name="Line 43">
              <a:extLst>
                <a:ext uri="{FF2B5EF4-FFF2-40B4-BE49-F238E27FC236}">
                  <a16:creationId xmlns:a16="http://schemas.microsoft.com/office/drawing/2014/main" id="{B273748A-AE80-2049-8434-08C970AD4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" name="Line 44">
              <a:extLst>
                <a:ext uri="{FF2B5EF4-FFF2-40B4-BE49-F238E27FC236}">
                  <a16:creationId xmlns:a16="http://schemas.microsoft.com/office/drawing/2014/main" id="{06692CA4-1050-F547-8BD3-506A2BF3B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" name="Line 45">
              <a:extLst>
                <a:ext uri="{FF2B5EF4-FFF2-40B4-BE49-F238E27FC236}">
                  <a16:creationId xmlns:a16="http://schemas.microsoft.com/office/drawing/2014/main" id="{2067FEF7-7EF7-E040-9D6E-F0A67817A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" name="Line 46">
              <a:extLst>
                <a:ext uri="{FF2B5EF4-FFF2-40B4-BE49-F238E27FC236}">
                  <a16:creationId xmlns:a16="http://schemas.microsoft.com/office/drawing/2014/main" id="{38265043-8296-5C4F-B90B-0BBD21426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" name="Line 47">
              <a:extLst>
                <a:ext uri="{FF2B5EF4-FFF2-40B4-BE49-F238E27FC236}">
                  <a16:creationId xmlns:a16="http://schemas.microsoft.com/office/drawing/2014/main" id="{978E49E5-6968-CC48-AC67-D74316AD7B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Line 48">
              <a:extLst>
                <a:ext uri="{FF2B5EF4-FFF2-40B4-BE49-F238E27FC236}">
                  <a16:creationId xmlns:a16="http://schemas.microsoft.com/office/drawing/2014/main" id="{956710CE-B4F5-EA4E-BF2A-C20BE32C5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6" name="Rectangle 49">
            <a:extLst>
              <a:ext uri="{FF2B5EF4-FFF2-40B4-BE49-F238E27FC236}">
                <a16:creationId xmlns:a16="http://schemas.microsoft.com/office/drawing/2014/main" id="{33B384B2-E84D-E145-9B31-7CDEB33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7" name="Line 50">
            <a:extLst>
              <a:ext uri="{FF2B5EF4-FFF2-40B4-BE49-F238E27FC236}">
                <a16:creationId xmlns:a16="http://schemas.microsoft.com/office/drawing/2014/main" id="{71F4EA3F-71A9-E649-B270-EF76B8B132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9336" y="4673782"/>
            <a:ext cx="41783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48" name="Text Box 51">
            <a:extLst>
              <a:ext uri="{FF2B5EF4-FFF2-40B4-BE49-F238E27FC236}">
                <a16:creationId xmlns:a16="http://schemas.microsoft.com/office/drawing/2014/main" id="{7DC03FEF-6F61-B84E-B3EE-F4889195D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MAC protocol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+mn-lt"/>
              </a:rPr>
              <a:t>and frame format</a:t>
            </a:r>
          </a:p>
        </p:txBody>
      </p:sp>
      <p:sp>
        <p:nvSpPr>
          <p:cNvPr id="49" name="Text Box 52">
            <a:extLst>
              <a:ext uri="{FF2B5EF4-FFF2-40B4-BE49-F238E27FC236}">
                <a16:creationId xmlns:a16="http://schemas.microsoft.com/office/drawing/2014/main" id="{FCD7A57B-08E5-9042-A816-5F41877FF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3324" y="4764269"/>
            <a:ext cx="1191352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100BASE-TX</a:t>
            </a:r>
          </a:p>
        </p:txBody>
      </p:sp>
      <p:sp>
        <p:nvSpPr>
          <p:cNvPr id="50" name="Text Box 53">
            <a:extLst>
              <a:ext uri="{FF2B5EF4-FFF2-40B4-BE49-F238E27FC236}">
                <a16:creationId xmlns:a16="http://schemas.microsoft.com/office/drawing/2014/main" id="{A227F0AF-4662-F24A-9653-0AADE99ED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436" y="5124632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100BASE-T4</a:t>
            </a:r>
          </a:p>
        </p:txBody>
      </p:sp>
      <p:sp>
        <p:nvSpPr>
          <p:cNvPr id="51" name="Text Box 54">
            <a:extLst>
              <a:ext uri="{FF2B5EF4-FFF2-40B4-BE49-F238E27FC236}">
                <a16:creationId xmlns:a16="http://schemas.microsoft.com/office/drawing/2014/main" id="{57422924-DBD0-594C-8374-4E4F54D33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199" y="4759507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100BASE-FX</a:t>
            </a:r>
          </a:p>
        </p:txBody>
      </p:sp>
      <p:sp>
        <p:nvSpPr>
          <p:cNvPr id="52" name="Freeform 55">
            <a:extLst>
              <a:ext uri="{FF2B5EF4-FFF2-40B4-BE49-F238E27FC236}">
                <a16:creationId xmlns:a16="http://schemas.microsoft.com/office/drawing/2014/main" id="{53523A51-905B-3D41-9BAA-9981C632BCA4}"/>
              </a:ext>
            </a:extLst>
          </p:cNvPr>
          <p:cNvSpPr>
            <a:spLocks/>
          </p:cNvSpPr>
          <p:nvPr/>
        </p:nvSpPr>
        <p:spPr bwMode="auto">
          <a:xfrm>
            <a:off x="3862024" y="4654732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3" name="Text Box 56">
            <a:extLst>
              <a:ext uri="{FF2B5EF4-FFF2-40B4-BE49-F238E27FC236}">
                <a16:creationId xmlns:a16="http://schemas.microsoft.com/office/drawing/2014/main" id="{1DE6B70E-6097-F84E-9788-C59914DB1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6349" y="4757919"/>
            <a:ext cx="1189749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100BASE-T2</a:t>
            </a:r>
          </a:p>
        </p:txBody>
      </p:sp>
      <p:sp>
        <p:nvSpPr>
          <p:cNvPr id="54" name="Text Box 57">
            <a:extLst>
              <a:ext uri="{FF2B5EF4-FFF2-40B4-BE49-F238E27FC236}">
                <a16:creationId xmlns:a16="http://schemas.microsoft.com/office/drawing/2014/main" id="{B1DB8DC7-324F-CF44-874C-A2541574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886" y="5118282"/>
            <a:ext cx="1186543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100BASE-SX</a:t>
            </a:r>
          </a:p>
        </p:txBody>
      </p:sp>
      <p:sp>
        <p:nvSpPr>
          <p:cNvPr id="55" name="Text Box 58">
            <a:extLst>
              <a:ext uri="{FF2B5EF4-FFF2-40B4-BE49-F238E27FC236}">
                <a16:creationId xmlns:a16="http://schemas.microsoft.com/office/drawing/2014/main" id="{E95A44E5-EB2A-9946-80C0-81A38CBC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2549" y="5113519"/>
            <a:ext cx="1204176" cy="33855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</a:rPr>
              <a:t>100BASE-BX</a:t>
            </a:r>
          </a:p>
        </p:txBody>
      </p:sp>
      <p:grpSp>
        <p:nvGrpSpPr>
          <p:cNvPr id="56" name="Group 67">
            <a:extLst>
              <a:ext uri="{FF2B5EF4-FFF2-40B4-BE49-F238E27FC236}">
                <a16:creationId xmlns:a16="http://schemas.microsoft.com/office/drawing/2014/main" id="{BD6F53D7-9BED-1E4A-8353-2414F7E4B271}"/>
              </a:ext>
            </a:extLst>
          </p:cNvPr>
          <p:cNvGrpSpPr>
            <a:grpSpLocks/>
          </p:cNvGrpSpPr>
          <p:nvPr/>
        </p:nvGrpSpPr>
        <p:grpSpPr bwMode="auto"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C50E32B5-3D8B-8548-B34B-8E5B3A3E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E7F465C2-97A3-0345-9A24-E2CE0791D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000000"/>
                </a:solidFill>
                <a:ea typeface="ＭＳ Ｐゴシック" charset="0"/>
              </a:endParaRPr>
            </a:p>
          </p:txBody>
        </p:sp>
        <p:sp>
          <p:nvSpPr>
            <p:cNvPr id="59" name="Text Box 61">
              <a:extLst>
                <a:ext uri="{FF2B5EF4-FFF2-40B4-BE49-F238E27FC236}">
                  <a16:creationId xmlns:a16="http://schemas.microsoft.com/office/drawing/2014/main" id="{202ECB0D-50EC-5C4A-BADA-C0CCB436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i="0" dirty="0">
                  <a:solidFill>
                    <a:srgbClr val="CC0000"/>
                  </a:solidFill>
                  <a:latin typeface="+mn-lt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60" name="Group 66">
            <a:extLst>
              <a:ext uri="{FF2B5EF4-FFF2-40B4-BE49-F238E27FC236}">
                <a16:creationId xmlns:a16="http://schemas.microsoft.com/office/drawing/2014/main" id="{029E73D2-C030-8048-9731-A8014A0F5B04}"/>
              </a:ext>
            </a:extLst>
          </p:cNvPr>
          <p:cNvGrpSpPr>
            <a:grpSpLocks/>
          </p:cNvGrpSpPr>
          <p:nvPr/>
        </p:nvGrpSpPr>
        <p:grpSpPr bwMode="auto"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61" name="Freeform 62">
              <a:extLst>
                <a:ext uri="{FF2B5EF4-FFF2-40B4-BE49-F238E27FC236}">
                  <a16:creationId xmlns:a16="http://schemas.microsoft.com/office/drawing/2014/main" id="{474C8A2E-BC6B-7A45-B113-AFB541E56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rgbClr val="3333CC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2" name="Line 63">
              <a:extLst>
                <a:ext uri="{FF2B5EF4-FFF2-40B4-BE49-F238E27FC236}">
                  <a16:creationId xmlns:a16="http://schemas.microsoft.com/office/drawing/2014/main" id="{B16CB47D-76E2-3F42-AC2D-72C1962B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63" name="Text Box 65">
              <a:extLst>
                <a:ext uri="{FF2B5EF4-FFF2-40B4-BE49-F238E27FC236}">
                  <a16:creationId xmlns:a16="http://schemas.microsoft.com/office/drawing/2014/main" id="{9BA08050-1D02-1F4A-93AC-F727FE13EA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copper (twister pair) physical layer</a:t>
              </a:r>
            </a:p>
          </p:txBody>
        </p:sp>
      </p:grpSp>
      <p:sp>
        <p:nvSpPr>
          <p:cNvPr id="65" name="Rectangle 3">
            <a:extLst>
              <a:ext uri="{FF2B5EF4-FFF2-40B4-BE49-F238E27FC236}">
                <a16:creationId xmlns:a16="http://schemas.microsoft.com/office/drawing/2014/main" id="{B6913DDC-83CD-0F43-A24D-5DAA204FD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i="1" kern="0" dirty="0">
                <a:solidFill>
                  <a:srgbClr val="0000A8"/>
                </a:solidFill>
                <a:cs typeface="+mn-cs"/>
              </a:rPr>
              <a:t>Many</a:t>
            </a:r>
            <a:r>
              <a:rPr lang="en-US" sz="2400" kern="0" dirty="0">
                <a:solidFill>
                  <a:srgbClr val="0000A8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different Ethernet standards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Common MAC protocol and frame format</a:t>
            </a:r>
          </a:p>
          <a:p>
            <a:pPr marL="522288" lvl="1" indent="-284163">
              <a:lnSpc>
                <a:spcPct val="90000"/>
              </a:lnSpc>
              <a:defRPr/>
            </a:pPr>
            <a:r>
              <a:rPr lang="en-US" kern="0" dirty="0"/>
              <a:t>Different speeds: 2 Mbps, 10 Mbps, 100 Mbps, 1Gbps, 10 Gbps, 40 Gbps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3200" kern="0" dirty="0">
              <a:latin typeface="Gill Sans MT" charset="0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252B87-3988-4B71-B0C7-32A45E60185A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65443B-99CC-497C-88AC-6C56E20EF13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7C117-0432-4C10-A71E-C9A76C0B28C3}"/>
              </a:ext>
            </a:extLst>
          </p:cNvPr>
          <p:cNvSpPr/>
          <p:nvPr/>
        </p:nvSpPr>
        <p:spPr>
          <a:xfrm>
            <a:off x="393111" y="727493"/>
            <a:ext cx="6721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802.3 Ethernet Standards: Link and Physical Layers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D25E1725-C79B-47EC-A001-99E2996E6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8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33425" lvl="2" indent="-274638">
              <a:spcBef>
                <a:spcPts val="600"/>
              </a:spcBef>
              <a:buClr>
                <a:srgbClr val="0000A8"/>
              </a:buClr>
              <a:buFont typeface="Wingdings" pitchFamily="2" charset="2"/>
              <a:buChar char="§"/>
            </a:pPr>
            <a:r>
              <a:rPr lang="en-US" altLang="en-US" sz="2400" dirty="0"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11112" indent="0">
              <a:spcBef>
                <a:spcPts val="600"/>
              </a:spcBef>
              <a:buNone/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>
            <a:extLst>
              <a:ext uri="{FF2B5EF4-FFF2-40B4-BE49-F238E27FC236}">
                <a16:creationId xmlns:a16="http://schemas.microsoft.com/office/drawing/2014/main" id="{58132559-8058-8A4C-B10B-2116E2272F90}"/>
              </a:ext>
            </a:extLst>
          </p:cNvPr>
          <p:cNvSpPr txBox="1">
            <a:spLocks noChangeArrowheads="1"/>
          </p:cNvSpPr>
          <p:nvPr/>
        </p:nvSpPr>
        <p:spPr>
          <a:xfrm>
            <a:off x="846269" y="1386357"/>
            <a:ext cx="8228906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/>
              <a:t>Switch is a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/>
              <a:t> device: takes an </a:t>
            </a:r>
            <a:r>
              <a:rPr lang="en-US" sz="2400" i="1" dirty="0">
                <a:solidFill>
                  <a:srgbClr val="0000A8"/>
                </a:solidFill>
              </a:rPr>
              <a:t>active</a:t>
            </a:r>
            <a:r>
              <a:rPr lang="en-US" sz="2400" dirty="0"/>
              <a:t> role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Store, forward Ethernet frames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Examine incoming frame’s MAC address, </a:t>
            </a:r>
            <a:r>
              <a:rPr lang="en-US" i="1" dirty="0">
                <a:solidFill>
                  <a:srgbClr val="0000A8"/>
                </a:solidFill>
              </a:rPr>
              <a:t>selectively</a:t>
            </a:r>
            <a:r>
              <a:rPr lang="en-US" dirty="0"/>
              <a:t> forward  frame to one-or-more outgoing links when frame is to be forwarded on segment, uses CSMA/CD to access segment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Transparent: </a:t>
            </a:r>
            <a:r>
              <a:rPr lang="en-US" sz="2400" dirty="0"/>
              <a:t>hosts </a:t>
            </a:r>
            <a:r>
              <a:rPr lang="en-US" sz="2400" i="1" dirty="0"/>
              <a:t>unaware</a:t>
            </a:r>
            <a:r>
              <a:rPr lang="en-US" sz="2400" dirty="0"/>
              <a:t> of presence of switches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2400" dirty="0">
                <a:solidFill>
                  <a:srgbClr val="0000A8"/>
                </a:solidFill>
              </a:rPr>
              <a:t>Plug-and-play, self-learning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Switches do not need to be configured</a:t>
            </a:r>
          </a:p>
          <a:p>
            <a:pPr>
              <a:defRPr/>
            </a:pPr>
            <a:endParaRPr lang="en-US" sz="2400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BACD12-A721-4962-BD06-2A60618004C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2AE39C-455F-4A05-8BAE-0D20233A1CDB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73D78B-D242-4EF1-8CB1-F4C88716E97C}"/>
              </a:ext>
            </a:extLst>
          </p:cNvPr>
          <p:cNvSpPr/>
          <p:nvPr/>
        </p:nvSpPr>
        <p:spPr>
          <a:xfrm>
            <a:off x="393111" y="727493"/>
            <a:ext cx="218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Ethernet switch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40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50"/>
            <a:ext cx="6723621" cy="1489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Left-Right Arrow 133">
            <a:extLst>
              <a:ext uri="{FF2B5EF4-FFF2-40B4-BE49-F238E27FC236}">
                <a16:creationId xmlns:a16="http://schemas.microsoft.com/office/drawing/2014/main" id="{8716E4D4-5340-A04D-84B1-535BF0345A0D}"/>
              </a:ext>
            </a:extLst>
          </p:cNvPr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0A7A605-F954-47EF-90E4-7A56315C112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16DF35-0001-45D6-98EE-DEEC852EB7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786E74D-716D-433E-8D74-875555A87EAC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0" grpId="0" animBg="1"/>
      <p:bldP spid="13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 Box 34">
              <a:extLst>
                <a:ext uri="{FF2B5EF4-FFF2-40B4-BE49-F238E27FC236}">
                  <a16:creationId xmlns:a16="http://schemas.microsoft.com/office/drawing/2014/main" id="{DCB0325C-FF8E-0B4E-A6A6-A9116B9F80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switch with six interfaces (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1,2,3,4,5,6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)  </a:t>
              </a:r>
            </a:p>
          </p:txBody>
        </p: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131" name="Rectangle 3">
            <a:extLst>
              <a:ext uri="{FF2B5EF4-FFF2-40B4-BE49-F238E27FC236}">
                <a16:creationId xmlns:a16="http://schemas.microsoft.com/office/drawing/2014/main" id="{C0047884-D119-174A-AE6D-FD50C58F7AB4}"/>
              </a:ext>
            </a:extLst>
          </p:cNvPr>
          <p:cNvSpPr txBox="1">
            <a:spLocks noChangeArrowheads="1"/>
          </p:cNvSpPr>
          <p:nvPr/>
        </p:nvSpPr>
        <p:spPr>
          <a:xfrm>
            <a:off x="929391" y="1533864"/>
            <a:ext cx="5846164" cy="343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Hosts have dedicated, direct connection to switch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Switches buffer packets</a:t>
            </a:r>
          </a:p>
          <a:p>
            <a:pPr indent="-293688">
              <a:buClr>
                <a:srgbClr val="0000A8"/>
              </a:buClr>
              <a:defRPr/>
            </a:pPr>
            <a:r>
              <a:rPr lang="en-US" sz="2400" dirty="0"/>
              <a:t>Ethernet protocol used on </a:t>
            </a:r>
            <a:r>
              <a:rPr lang="en-US" sz="2400" i="1" dirty="0"/>
              <a:t>each</a:t>
            </a:r>
            <a:r>
              <a:rPr lang="en-US" sz="2400" dirty="0"/>
              <a:t> incoming link, so: </a:t>
            </a:r>
          </a:p>
          <a:p>
            <a:pPr lvl="1" indent="-293688">
              <a:defRPr/>
            </a:pPr>
            <a:r>
              <a:rPr lang="en-US" dirty="0"/>
              <a:t>No collisions; full duplex</a:t>
            </a:r>
          </a:p>
          <a:p>
            <a:pPr lvl="1">
              <a:defRPr/>
            </a:pPr>
            <a:r>
              <a:rPr lang="en-US" dirty="0"/>
              <a:t>Each link is its own collision domain</a:t>
            </a:r>
          </a:p>
        </p:txBody>
      </p:sp>
      <p:sp>
        <p:nvSpPr>
          <p:cNvPr id="132" name="Rectangle 3">
            <a:extLst>
              <a:ext uri="{FF2B5EF4-FFF2-40B4-BE49-F238E27FC236}">
                <a16:creationId xmlns:a16="http://schemas.microsoft.com/office/drawing/2014/main" id="{8FD6AE89-27E8-A046-84EB-C8AE1F12B488}"/>
              </a:ext>
            </a:extLst>
          </p:cNvPr>
          <p:cNvSpPr txBox="1">
            <a:spLocks noChangeArrowheads="1"/>
          </p:cNvSpPr>
          <p:nvPr/>
        </p:nvSpPr>
        <p:spPr>
          <a:xfrm>
            <a:off x="927244" y="4731249"/>
            <a:ext cx="6723621" cy="1750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93688">
              <a:buClr>
                <a:srgbClr val="0000A8"/>
              </a:buClr>
              <a:defRPr/>
            </a:pPr>
            <a:r>
              <a:rPr lang="en-US" sz="2400" dirty="0">
                <a:solidFill>
                  <a:srgbClr val="C00000"/>
                </a:solidFill>
              </a:rPr>
              <a:t>Switching: </a:t>
            </a:r>
            <a:r>
              <a:rPr lang="en-US" sz="2400" dirty="0"/>
              <a:t>A-to-A’ and B-to-B</a:t>
            </a:r>
            <a:r>
              <a:rPr lang="en-US" altLang="ja-JP" sz="2400" dirty="0"/>
              <a:t>’</a:t>
            </a:r>
            <a:r>
              <a:rPr lang="en-US" sz="2400" dirty="0"/>
              <a:t> can transmit simultaneously, without collisions</a:t>
            </a:r>
          </a:p>
          <a:p>
            <a:pPr lvl="1" indent="-293688">
              <a:defRPr/>
            </a:pPr>
            <a:r>
              <a:rPr lang="en-US" dirty="0"/>
              <a:t>but A-to-A’ and C to A’ can </a:t>
            </a:r>
            <a:r>
              <a:rPr lang="en-US" i="1" dirty="0"/>
              <a:t>not </a:t>
            </a:r>
            <a:r>
              <a:rPr lang="en-US" dirty="0"/>
              <a:t>happen simultaneously 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390325D3-5B28-6141-9145-A34DF8C34806}"/>
              </a:ext>
            </a:extLst>
          </p:cNvPr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9A3E0939-38DE-0C45-ACDE-CA1F0EECF0D8}"/>
              </a:ext>
            </a:extLst>
          </p:cNvPr>
          <p:cNvSpPr/>
          <p:nvPr/>
        </p:nvSpPr>
        <p:spPr>
          <a:xfrm>
            <a:off x="9120852" y="3472405"/>
            <a:ext cx="185194" cy="75235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3D7BA5-ACC3-8B47-832A-E18396A3E89E}"/>
              </a:ext>
            </a:extLst>
          </p:cNvPr>
          <p:cNvCxnSpPr>
            <a:cxnSpLocks/>
          </p:cNvCxnSpPr>
          <p:nvPr/>
        </p:nvCxnSpPr>
        <p:spPr>
          <a:xfrm>
            <a:off x="9178725" y="3487837"/>
            <a:ext cx="717630" cy="36653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559CCE-5086-9E49-8C51-74974885AF5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1000"/>
          </a:blip>
          <a:stretch>
            <a:fillRect/>
          </a:stretch>
        </p:blipFill>
        <p:spPr>
          <a:xfrm>
            <a:off x="8310621" y="2697717"/>
            <a:ext cx="1577693" cy="1699054"/>
          </a:xfrm>
          <a:prstGeom prst="rect">
            <a:avLst/>
          </a:prstGeom>
          <a:effectLst/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101B42E-1B46-45DB-9815-7F7166A70C2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D5F7E7-980F-41CB-9029-963FDA04E5DE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60E1E4F-3AE8-4A13-870F-80E090B2EE74}"/>
              </a:ext>
            </a:extLst>
          </p:cNvPr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Multiple Simultaneous Transmissions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8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Rectangle 3">
            <a:extLst>
              <a:ext uri="{FF2B5EF4-FFF2-40B4-BE49-F238E27FC236}">
                <a16:creationId xmlns:a16="http://schemas.microsoft.com/office/drawing/2014/main" id="{25FAF4B3-8F28-4941-BA8B-94D99D525D15}"/>
              </a:ext>
            </a:extLst>
          </p:cNvPr>
          <p:cNvSpPr txBox="1">
            <a:spLocks noChangeArrowheads="1"/>
          </p:cNvSpPr>
          <p:nvPr/>
        </p:nvSpPr>
        <p:spPr>
          <a:xfrm>
            <a:off x="336089" y="1567861"/>
            <a:ext cx="457857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Datagram transferred by different link protocols over different links:</a:t>
            </a:r>
          </a:p>
          <a:p>
            <a:pPr lvl="1">
              <a:defRPr/>
            </a:pPr>
            <a:r>
              <a:rPr lang="en-US" dirty="0"/>
              <a:t>e.g., </a:t>
            </a:r>
            <a:r>
              <a:rPr lang="en-US" dirty="0" err="1"/>
              <a:t>WiFi</a:t>
            </a:r>
            <a:r>
              <a:rPr lang="en-US" dirty="0"/>
              <a:t> on first link, Ethernet on next link</a:t>
            </a:r>
          </a:p>
          <a:p>
            <a:pPr>
              <a:defRPr/>
            </a:pPr>
            <a:r>
              <a:rPr lang="en-US" sz="2400" dirty="0"/>
              <a:t>Each link protocol provides different services</a:t>
            </a:r>
          </a:p>
          <a:p>
            <a:pPr lvl="1">
              <a:defRPr/>
            </a:pPr>
            <a:r>
              <a:rPr lang="en-US" dirty="0"/>
              <a:t>e.g., may or may not provide reliable data transfer over link</a:t>
            </a:r>
          </a:p>
        </p:txBody>
      </p:sp>
      <p:sp>
        <p:nvSpPr>
          <p:cNvPr id="555" name="Rectangle 4">
            <a:extLst>
              <a:ext uri="{FF2B5EF4-FFF2-40B4-BE49-F238E27FC236}">
                <a16:creationId xmlns:a16="http://schemas.microsoft.com/office/drawing/2014/main" id="{83117513-5A75-3E45-AEE9-E64565E223AB}"/>
              </a:ext>
            </a:extLst>
          </p:cNvPr>
          <p:cNvSpPr txBox="1">
            <a:spLocks noChangeArrowheads="1"/>
          </p:cNvSpPr>
          <p:nvPr/>
        </p:nvSpPr>
        <p:spPr>
          <a:xfrm>
            <a:off x="4914659" y="1513221"/>
            <a:ext cx="5951331" cy="46482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transportation analogy:</a:t>
            </a:r>
          </a:p>
          <a:p>
            <a:pPr>
              <a:defRPr/>
            </a:pPr>
            <a:r>
              <a:rPr lang="en-US" sz="2400" dirty="0"/>
              <a:t>trip from Princeton to Lausanne</a:t>
            </a:r>
          </a:p>
          <a:p>
            <a:pPr lvl="1">
              <a:defRPr/>
            </a:pPr>
            <a:r>
              <a:rPr lang="en-US" dirty="0"/>
              <a:t>limousine: Princeton to JFK airport</a:t>
            </a:r>
          </a:p>
          <a:p>
            <a:pPr lvl="1">
              <a:defRPr/>
            </a:pPr>
            <a:r>
              <a:rPr lang="en-US" dirty="0"/>
              <a:t>plane: JFK to Geneva</a:t>
            </a:r>
          </a:p>
          <a:p>
            <a:pPr lvl="1">
              <a:defRPr/>
            </a:pPr>
            <a:r>
              <a:rPr lang="en-US" dirty="0"/>
              <a:t>train: Geneva to Lausanne</a:t>
            </a:r>
          </a:p>
          <a:p>
            <a:pPr>
              <a:defRPr/>
            </a:pPr>
            <a:r>
              <a:rPr lang="en-US" sz="2400" dirty="0"/>
              <a:t>tourist = </a:t>
            </a:r>
            <a:r>
              <a:rPr lang="en-US" sz="2400" dirty="0">
                <a:solidFill>
                  <a:srgbClr val="C00000"/>
                </a:solidFill>
              </a:rPr>
              <a:t>datagram</a:t>
            </a:r>
          </a:p>
          <a:p>
            <a:pPr>
              <a:defRPr/>
            </a:pPr>
            <a:r>
              <a:rPr lang="en-US" sz="2400" dirty="0"/>
              <a:t>transport segment = </a:t>
            </a:r>
            <a:r>
              <a:rPr lang="en-US" sz="2400" dirty="0">
                <a:solidFill>
                  <a:srgbClr val="C00000"/>
                </a:solidFill>
              </a:rPr>
              <a:t>communication link</a:t>
            </a:r>
          </a:p>
          <a:p>
            <a:pPr>
              <a:defRPr/>
            </a:pPr>
            <a:r>
              <a:rPr lang="en-US" sz="2400" dirty="0"/>
              <a:t>transportation mode = </a:t>
            </a:r>
            <a:r>
              <a:rPr lang="en-US" sz="2400" dirty="0">
                <a:solidFill>
                  <a:srgbClr val="C00000"/>
                </a:solidFill>
              </a:rPr>
              <a:t>link-layer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protocol</a:t>
            </a:r>
          </a:p>
          <a:p>
            <a:pPr>
              <a:defRPr/>
            </a:pPr>
            <a:r>
              <a:rPr lang="en-US" sz="2400" dirty="0"/>
              <a:t>travel agent = </a:t>
            </a:r>
            <a:r>
              <a:rPr lang="en-US" sz="2400" dirty="0">
                <a:solidFill>
                  <a:srgbClr val="C00000"/>
                </a:solidFill>
              </a:rPr>
              <a:t>routing algorithm</a:t>
            </a:r>
            <a:endParaRPr lang="en-US" sz="2000" dirty="0">
              <a:solidFill>
                <a:srgbClr val="CC0000"/>
              </a:solidFill>
              <a:latin typeface="Gill Sans MT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C9BC41-D498-47CB-BCCC-EC93AAA46F6E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413BD03-1785-4AD6-9B7F-95B5A25C630D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Link Layer: </a:t>
            </a:r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IN" sz="2400" b="1">
                <a:solidFill>
                  <a:schemeClr val="accent2">
                    <a:lumMod val="75000"/>
                  </a:schemeClr>
                </a:solidFill>
              </a:rPr>
              <a:t>ontext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472428-EBAC-43E9-B32C-5F0345E0DC61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1A6AE7-A41E-487D-9692-3681C0F4D545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89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3272ACEF-9C84-214A-B643-3A7A1976A772}"/>
              </a:ext>
            </a:extLst>
          </p:cNvPr>
          <p:cNvSpPr txBox="1">
            <a:spLocks noChangeArrowheads="1"/>
          </p:cNvSpPr>
          <p:nvPr/>
        </p:nvSpPr>
        <p:spPr>
          <a:xfrm>
            <a:off x="789457" y="1563480"/>
            <a:ext cx="6960458" cy="1374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3225" indent="-388938">
              <a:lnSpc>
                <a:spcPts val="3000"/>
              </a:lnSpc>
              <a:buFont typeface="Wingdings" charset="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Q: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does switch know A’ reachable via interface 4, B’ reachable via interface 5?</a:t>
            </a:r>
          </a:p>
        </p:txBody>
      </p:sp>
      <p:sp>
        <p:nvSpPr>
          <p:cNvPr id="54" name="Rectangle 3">
            <a:extLst>
              <a:ext uri="{FF2B5EF4-FFF2-40B4-BE49-F238E27FC236}">
                <a16:creationId xmlns:a16="http://schemas.microsoft.com/office/drawing/2014/main" id="{A82580A7-8BF6-A34C-A06F-64205B1C4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lnSpc>
                <a:spcPts val="3000"/>
              </a:lnSpc>
              <a:buSzPct val="100000"/>
              <a:buNone/>
              <a:defRPr/>
            </a:pPr>
            <a:r>
              <a:rPr lang="en-US" sz="2400" i="1" u="sng" dirty="0">
                <a:solidFill>
                  <a:srgbClr val="CC0000"/>
                </a:solidFill>
              </a:rPr>
              <a:t>A:</a:t>
            </a:r>
            <a:r>
              <a:rPr lang="en-US" sz="2400" i="1" dirty="0">
                <a:solidFill>
                  <a:srgbClr val="CC0000"/>
                </a:solidFill>
              </a:rPr>
              <a:t>  </a:t>
            </a:r>
            <a:r>
              <a:rPr lang="en-US" sz="2400" dirty="0"/>
              <a:t>Each switch has a </a:t>
            </a:r>
            <a:r>
              <a:rPr lang="en-US" sz="2400" dirty="0">
                <a:solidFill>
                  <a:srgbClr val="CC0000"/>
                </a:solidFill>
              </a:rPr>
              <a:t>switch table,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each entry: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(MAC address of host, interface to reach host, time stamp)</a:t>
            </a:r>
          </a:p>
          <a:p>
            <a:pPr marL="522288" lvl="1" indent="-284163">
              <a:lnSpc>
                <a:spcPct val="100000"/>
              </a:lnSpc>
              <a:defRPr/>
            </a:pPr>
            <a:r>
              <a:rPr lang="en-US" dirty="0"/>
              <a:t>looks like a routing table!</a:t>
            </a:r>
          </a:p>
        </p:txBody>
      </p:sp>
      <p:sp>
        <p:nvSpPr>
          <p:cNvPr id="55" name="Rectangle 3">
            <a:extLst>
              <a:ext uri="{FF2B5EF4-FFF2-40B4-BE49-F238E27FC236}">
                <a16:creationId xmlns:a16="http://schemas.microsoft.com/office/drawing/2014/main" id="{B5C1B845-8A4E-8643-95FE-E6C34803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289" y="4512854"/>
            <a:ext cx="6100996" cy="1687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461963" indent="-403225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3200" i="1" u="sng" dirty="0">
                <a:solidFill>
                  <a:srgbClr val="CC0000"/>
                </a:solidFill>
              </a:rPr>
              <a:t>Q:</a:t>
            </a:r>
            <a:r>
              <a:rPr lang="en-US" sz="3200" i="1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How are entries created, maintained in switch table? </a:t>
            </a:r>
          </a:p>
          <a:p>
            <a:pPr marL="806450" lvl="1" indent="-284163">
              <a:lnSpc>
                <a:spcPct val="100000"/>
              </a:lnSpc>
              <a:defRPr/>
            </a:pPr>
            <a:r>
              <a:rPr lang="en-US" dirty="0"/>
              <a:t>something like a routing protocol?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5CF8F5-74E2-4453-AA90-7FF77127BDF4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4F44E06-A45E-40C4-8AD4-4320E2702E06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0204B19-33AC-41EA-9375-9FCB20AFE110}"/>
              </a:ext>
            </a:extLst>
          </p:cNvPr>
          <p:cNvSpPr/>
          <p:nvPr/>
        </p:nvSpPr>
        <p:spPr>
          <a:xfrm>
            <a:off x="393111" y="727493"/>
            <a:ext cx="3292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 Forwarding Table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3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491F554-2C7A-214A-897B-0FB0A1CB751B}"/>
              </a:ext>
            </a:extLst>
          </p:cNvPr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0924CCE-3F57-D049-9D0A-B1D8FCF20BDA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 Box 23">
              <a:extLst>
                <a:ext uri="{FF2B5EF4-FFF2-40B4-BE49-F238E27FC236}">
                  <a16:creationId xmlns:a16="http://schemas.microsoft.com/office/drawing/2014/main" id="{6622E46D-9FDC-6942-8443-B6EE96C08D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61" name="Text Box 24">
              <a:extLst>
                <a:ext uri="{FF2B5EF4-FFF2-40B4-BE49-F238E27FC236}">
                  <a16:creationId xmlns:a16="http://schemas.microsoft.com/office/drawing/2014/main" id="{FC43B703-F100-1449-9F08-04E8275B97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2" name="Text Box 25">
              <a:extLst>
                <a:ext uri="{FF2B5EF4-FFF2-40B4-BE49-F238E27FC236}">
                  <a16:creationId xmlns:a16="http://schemas.microsoft.com/office/drawing/2014/main" id="{FF5419F0-A61E-DF4E-8994-AA7772D64A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63" name="Text Box 26">
              <a:extLst>
                <a:ext uri="{FF2B5EF4-FFF2-40B4-BE49-F238E27FC236}">
                  <a16:creationId xmlns:a16="http://schemas.microsoft.com/office/drawing/2014/main" id="{6849FEF8-AECF-A148-8CDC-C71F2367AC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64" name="Text Box 27">
              <a:extLst>
                <a:ext uri="{FF2B5EF4-FFF2-40B4-BE49-F238E27FC236}">
                  <a16:creationId xmlns:a16="http://schemas.microsoft.com/office/drawing/2014/main" id="{9424AF7D-A121-114C-AC5C-79FC84F5C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65" name="Text Box 28">
              <a:extLst>
                <a:ext uri="{FF2B5EF4-FFF2-40B4-BE49-F238E27FC236}">
                  <a16:creationId xmlns:a16="http://schemas.microsoft.com/office/drawing/2014/main" id="{200E3495-163D-C24E-87E9-B15114F84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105" name="Group 49">
              <a:extLst>
                <a:ext uri="{FF2B5EF4-FFF2-40B4-BE49-F238E27FC236}">
                  <a16:creationId xmlns:a16="http://schemas.microsoft.com/office/drawing/2014/main" id="{2909A8E8-3B3E-B94A-A268-12FA81AA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106" name="Picture 50" descr="desktop_computer_stylized_medium">
                <a:extLst>
                  <a:ext uri="{FF2B5EF4-FFF2-40B4-BE49-F238E27FC236}">
                    <a16:creationId xmlns:a16="http://schemas.microsoft.com/office/drawing/2014/main" id="{4C993D65-A8AC-C24F-A8E1-0C71ED99F0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7" name="Freeform 51">
                <a:extLst>
                  <a:ext uri="{FF2B5EF4-FFF2-40B4-BE49-F238E27FC236}">
                    <a16:creationId xmlns:a16="http://schemas.microsoft.com/office/drawing/2014/main" id="{CB7E302C-C236-0244-87D6-1E3E70C4518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91" name="Group 49">
              <a:extLst>
                <a:ext uri="{FF2B5EF4-FFF2-40B4-BE49-F238E27FC236}">
                  <a16:creationId xmlns:a16="http://schemas.microsoft.com/office/drawing/2014/main" id="{5273BA26-CBE3-134E-8F22-04D4CD3E9F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92" name="Picture 50" descr="desktop_computer_stylized_medium">
                <a:extLst>
                  <a:ext uri="{FF2B5EF4-FFF2-40B4-BE49-F238E27FC236}">
                    <a16:creationId xmlns:a16="http://schemas.microsoft.com/office/drawing/2014/main" id="{0B5C182E-CEBC-6E47-AB60-C100909931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51">
                <a:extLst>
                  <a:ext uri="{FF2B5EF4-FFF2-40B4-BE49-F238E27FC236}">
                    <a16:creationId xmlns:a16="http://schemas.microsoft.com/office/drawing/2014/main" id="{FDBA5721-FF64-F348-B964-2E26A4468A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80" name="Text Box 35">
              <a:extLst>
                <a:ext uri="{FF2B5EF4-FFF2-40B4-BE49-F238E27FC236}">
                  <a16:creationId xmlns:a16="http://schemas.microsoft.com/office/drawing/2014/main" id="{D85F520A-7524-3D40-A439-8CDE292B3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81" name="Text Box 36">
              <a:extLst>
                <a:ext uri="{FF2B5EF4-FFF2-40B4-BE49-F238E27FC236}">
                  <a16:creationId xmlns:a16="http://schemas.microsoft.com/office/drawing/2014/main" id="{470DA178-E968-A943-85CD-CAF4B26DA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82" name="Text Box 37">
              <a:extLst>
                <a:ext uri="{FF2B5EF4-FFF2-40B4-BE49-F238E27FC236}">
                  <a16:creationId xmlns:a16="http://schemas.microsoft.com/office/drawing/2014/main" id="{376E3621-6CFE-204E-8F4D-39AE53CF0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83" name="Text Box 38">
              <a:extLst>
                <a:ext uri="{FF2B5EF4-FFF2-40B4-BE49-F238E27FC236}">
                  <a16:creationId xmlns:a16="http://schemas.microsoft.com/office/drawing/2014/main" id="{3011C175-89E3-8741-B58D-8B5BE4BAE6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84" name="Text Box 39">
              <a:extLst>
                <a:ext uri="{FF2B5EF4-FFF2-40B4-BE49-F238E27FC236}">
                  <a16:creationId xmlns:a16="http://schemas.microsoft.com/office/drawing/2014/main" id="{5B29F5A1-B63E-3846-A3E2-58E4C5752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85" name="Text Box 40">
              <a:extLst>
                <a:ext uri="{FF2B5EF4-FFF2-40B4-BE49-F238E27FC236}">
                  <a16:creationId xmlns:a16="http://schemas.microsoft.com/office/drawing/2014/main" id="{5D63FF79-DA8B-0342-A3E1-AD2B9A2673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108" name="Rectangle 37">
              <a:extLst>
                <a:ext uri="{FF2B5EF4-FFF2-40B4-BE49-F238E27FC236}">
                  <a16:creationId xmlns:a16="http://schemas.microsoft.com/office/drawing/2014/main" id="{25F61537-69D9-2542-AF7D-1F7D5E80C6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09" name="Rectangle 37">
              <a:extLst>
                <a:ext uri="{FF2B5EF4-FFF2-40B4-BE49-F238E27FC236}">
                  <a16:creationId xmlns:a16="http://schemas.microsoft.com/office/drawing/2014/main" id="{350C81E9-380A-7F46-91B4-FCA7A4B978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D9512E3C-142E-9744-90C8-CAECC07908A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1" name="Rectangle 37">
              <a:extLst>
                <a:ext uri="{FF2B5EF4-FFF2-40B4-BE49-F238E27FC236}">
                  <a16:creationId xmlns:a16="http://schemas.microsoft.com/office/drawing/2014/main" id="{411F0A98-6385-274D-A80E-3786685FBD7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00" name="Group 44">
              <a:extLst>
                <a:ext uri="{FF2B5EF4-FFF2-40B4-BE49-F238E27FC236}">
                  <a16:creationId xmlns:a16="http://schemas.microsoft.com/office/drawing/2014/main" id="{D14AFC91-71E2-F24B-902C-C917FA8FA9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102" name="Picture 45" descr="desktop_computer_stylized_medium">
                <a:extLst>
                  <a:ext uri="{FF2B5EF4-FFF2-40B4-BE49-F238E27FC236}">
                    <a16:creationId xmlns:a16="http://schemas.microsoft.com/office/drawing/2014/main" id="{9D322BDD-E57A-8444-8AFE-B4159D0BD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7E0B05B5-6E51-3D4F-A876-9F08381512D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88" name="Picture 45" descr="desktop_computer_stylized_medium">
              <a:extLst>
                <a:ext uri="{FF2B5EF4-FFF2-40B4-BE49-F238E27FC236}">
                  <a16:creationId xmlns:a16="http://schemas.microsoft.com/office/drawing/2014/main" id="{6ED0D78A-97A6-FC4F-BA50-97C8A6D92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A05F0CAB-4DF9-BF46-9ACB-FF9BB4E4CE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D7DEA5B-74C6-6D4E-A564-97C477937229}"/>
                </a:ext>
              </a:extLst>
            </p:cNvPr>
            <p:cNvCxnSpPr>
              <a:cxnSpLocks/>
              <a:stCxn id="108" idx="0"/>
              <a:endCxn id="111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8B44F92-1523-6C40-AD86-F840EA2D6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Rectangle 37">
              <a:extLst>
                <a:ext uri="{FF2B5EF4-FFF2-40B4-BE49-F238E27FC236}">
                  <a16:creationId xmlns:a16="http://schemas.microsoft.com/office/drawing/2014/main" id="{D75AB559-876E-124D-AE96-8DE8C51BB9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119" name="Rectangle 37">
              <a:extLst>
                <a:ext uri="{FF2B5EF4-FFF2-40B4-BE49-F238E27FC236}">
                  <a16:creationId xmlns:a16="http://schemas.microsoft.com/office/drawing/2014/main" id="{75D02172-6808-7F4C-B887-5DF27DF57A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A061E6-1E33-7C4D-A760-2EAAE6F141CE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ED6747-7F6F-7F43-9DCE-4375015BFE2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13BD2F3-A046-C844-9290-8007C98F1EE3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BA6AB3-60D9-084F-ADAD-5105679BCDE8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B47D322F-8E6C-C740-9424-B4336CB386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A90CA4C8-0135-1444-9709-18E5C6614307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6F5E61E2-0756-ED4D-8685-32B20FE49B37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9EB332DA-F807-8347-93F2-C5388D159AB7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95" name="Group 44">
              <a:extLst>
                <a:ext uri="{FF2B5EF4-FFF2-40B4-BE49-F238E27FC236}">
                  <a16:creationId xmlns:a16="http://schemas.microsoft.com/office/drawing/2014/main" id="{426DCB6B-A219-374F-8F06-F18D724B85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96" name="Picture 45" descr="desktop_computer_stylized_medium">
                <a:extLst>
                  <a:ext uri="{FF2B5EF4-FFF2-40B4-BE49-F238E27FC236}">
                    <a16:creationId xmlns:a16="http://schemas.microsoft.com/office/drawing/2014/main" id="{BA7C916A-9A78-3E4C-80BC-A0D48EEB7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6">
                <a:extLst>
                  <a:ext uri="{FF2B5EF4-FFF2-40B4-BE49-F238E27FC236}">
                    <a16:creationId xmlns:a16="http://schemas.microsoft.com/office/drawing/2014/main" id="{3B939C3B-3462-3744-96CE-3ECDF9D8EDB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73" name="Group 44">
              <a:extLst>
                <a:ext uri="{FF2B5EF4-FFF2-40B4-BE49-F238E27FC236}">
                  <a16:creationId xmlns:a16="http://schemas.microsoft.com/office/drawing/2014/main" id="{265543F6-BA09-9844-B798-D9E4755DE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98" name="Picture 45" descr="desktop_computer_stylized_medium">
                <a:extLst>
                  <a:ext uri="{FF2B5EF4-FFF2-40B4-BE49-F238E27FC236}">
                    <a16:creationId xmlns:a16="http://schemas.microsoft.com/office/drawing/2014/main" id="{F5B56AF6-7AEE-0F4C-8EF5-5BAE871304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" name="Freeform 46">
                <a:extLst>
                  <a:ext uri="{FF2B5EF4-FFF2-40B4-BE49-F238E27FC236}">
                    <a16:creationId xmlns:a16="http://schemas.microsoft.com/office/drawing/2014/main" id="{E5EF4B97-CB79-BF44-8332-3F89F741AC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5F01849-AEE6-3441-878F-12EDB7FD0A7C}"/>
              </a:ext>
            </a:extLst>
          </p:cNvPr>
          <p:cNvSpPr txBox="1">
            <a:spLocks noChangeArrowheads="1"/>
          </p:cNvSpPr>
          <p:nvPr/>
        </p:nvSpPr>
        <p:spPr>
          <a:xfrm>
            <a:off x="761322" y="1832497"/>
            <a:ext cx="5123322" cy="3715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>
              <a:lnSpc>
                <a:spcPct val="100000"/>
              </a:lnSpc>
              <a:defRPr/>
            </a:pPr>
            <a:r>
              <a:rPr lang="en-US" sz="2400" dirty="0"/>
              <a:t>Switch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i="1" dirty="0">
                <a:solidFill>
                  <a:srgbClr val="CC0000"/>
                </a:solidFill>
              </a:rPr>
              <a:t>learns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which hosts can be reached through which interfaces</a:t>
            </a:r>
          </a:p>
        </p:txBody>
      </p:sp>
      <p:grpSp>
        <p:nvGrpSpPr>
          <p:cNvPr id="87" name="Group 36">
            <a:extLst>
              <a:ext uri="{FF2B5EF4-FFF2-40B4-BE49-F238E27FC236}">
                <a16:creationId xmlns:a16="http://schemas.microsoft.com/office/drawing/2014/main" id="{DAA48F12-6533-5E49-BC8C-E6111336043F}"/>
              </a:ext>
            </a:extLst>
          </p:cNvPr>
          <p:cNvGrpSpPr>
            <a:grpSpLocks/>
          </p:cNvGrpSpPr>
          <p:nvPr/>
        </p:nvGrpSpPr>
        <p:grpSpPr bwMode="auto"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90" name="Rectangle 32">
              <a:extLst>
                <a:ext uri="{FF2B5EF4-FFF2-40B4-BE49-F238E27FC236}">
                  <a16:creationId xmlns:a16="http://schemas.microsoft.com/office/drawing/2014/main" id="{D78A7103-7C7E-4148-ADEE-247272ED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94" name="Text Box 33">
              <a:extLst>
                <a:ext uri="{FF2B5EF4-FFF2-40B4-BE49-F238E27FC236}">
                  <a16:creationId xmlns:a16="http://schemas.microsoft.com/office/drawing/2014/main" id="{DFB7B335-ED11-BB47-948B-912AABEB9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01" name="Line 34">
              <a:extLst>
                <a:ext uri="{FF2B5EF4-FFF2-40B4-BE49-F238E27FC236}">
                  <a16:creationId xmlns:a16="http://schemas.microsoft.com/office/drawing/2014/main" id="{5AD7E61E-1B4F-9F40-849C-B58555EB7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4" name="Line 35">
              <a:extLst>
                <a:ext uri="{FF2B5EF4-FFF2-40B4-BE49-F238E27FC236}">
                  <a16:creationId xmlns:a16="http://schemas.microsoft.com/office/drawing/2014/main" id="{9BB2E148-C440-834C-AD0F-790E8F10D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12" name="Group 41">
            <a:extLst>
              <a:ext uri="{FF2B5EF4-FFF2-40B4-BE49-F238E27FC236}">
                <a16:creationId xmlns:a16="http://schemas.microsoft.com/office/drawing/2014/main" id="{3C28E805-471B-E04D-97A8-9A5E40DFB23E}"/>
              </a:ext>
            </a:extLst>
          </p:cNvPr>
          <p:cNvGrpSpPr>
            <a:grpSpLocks/>
          </p:cNvGrpSpPr>
          <p:nvPr/>
        </p:nvGrpSpPr>
        <p:grpSpPr bwMode="auto">
          <a:xfrm>
            <a:off x="9617804" y="1001713"/>
            <a:ext cx="1450975" cy="714375"/>
            <a:chOff x="4406" y="331"/>
            <a:chExt cx="914" cy="450"/>
          </a:xfrm>
        </p:grpSpPr>
        <p:sp>
          <p:nvSpPr>
            <p:cNvPr id="113" name="Line 37">
              <a:extLst>
                <a:ext uri="{FF2B5EF4-FFF2-40B4-BE49-F238E27FC236}">
                  <a16:creationId xmlns:a16="http://schemas.microsoft.com/office/drawing/2014/main" id="{6AB9F431-37D8-8C42-BF8F-9B4CFEC5C6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4" name="Line 38">
              <a:extLst>
                <a:ext uri="{FF2B5EF4-FFF2-40B4-BE49-F238E27FC236}">
                  <a16:creationId xmlns:a16="http://schemas.microsoft.com/office/drawing/2014/main" id="{01DF6A7E-0C82-EF4D-B658-AFDC6B1307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15" name="Text Box 39">
              <a:extLst>
                <a:ext uri="{FF2B5EF4-FFF2-40B4-BE49-F238E27FC236}">
                  <a16:creationId xmlns:a16="http://schemas.microsoft.com/office/drawing/2014/main" id="{89A8208A-B64D-A649-BF1C-4C74413EA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17" name="Text Box 40">
              <a:extLst>
                <a:ext uri="{FF2B5EF4-FFF2-40B4-BE49-F238E27FC236}">
                  <a16:creationId xmlns:a16="http://schemas.microsoft.com/office/drawing/2014/main" id="{DAE4B472-EC59-3840-A021-8B5DF3B0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36" name="Group 47">
            <a:extLst>
              <a:ext uri="{FF2B5EF4-FFF2-40B4-BE49-F238E27FC236}">
                <a16:creationId xmlns:a16="http://schemas.microsoft.com/office/drawing/2014/main" id="{1B12577C-0191-8E4E-A291-946524830733}"/>
              </a:ext>
            </a:extLst>
          </p:cNvPr>
          <p:cNvGrpSpPr>
            <a:grpSpLocks/>
          </p:cNvGrpSpPr>
          <p:nvPr/>
        </p:nvGrpSpPr>
        <p:grpSpPr bwMode="auto">
          <a:xfrm>
            <a:off x="4105277" y="5144942"/>
            <a:ext cx="3017838" cy="1444625"/>
            <a:chOff x="3441" y="3154"/>
            <a:chExt cx="1901" cy="910"/>
          </a:xfrm>
        </p:grpSpPr>
        <p:sp>
          <p:nvSpPr>
            <p:cNvPr id="137" name="Rectangle 43">
              <a:extLst>
                <a:ext uri="{FF2B5EF4-FFF2-40B4-BE49-F238E27FC236}">
                  <a16:creationId xmlns:a16="http://schemas.microsoft.com/office/drawing/2014/main" id="{CFC4983A-87EB-6F46-ABFC-40F8E7DC6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38" name="Text Box 42">
              <a:extLst>
                <a:ext uri="{FF2B5EF4-FFF2-40B4-BE49-F238E27FC236}">
                  <a16:creationId xmlns:a16="http://schemas.microsoft.com/office/drawing/2014/main" id="{73B1613F-E0C4-884E-BF3F-ED286CD79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27310E1A-F7A8-C34F-B4AB-DA69889E7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" name="Line 45">
              <a:extLst>
                <a:ext uri="{FF2B5EF4-FFF2-40B4-BE49-F238E27FC236}">
                  <a16:creationId xmlns:a16="http://schemas.microsoft.com/office/drawing/2014/main" id="{8D5C0673-87EF-E145-991E-580068245A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1" name="Line 46">
              <a:extLst>
                <a:ext uri="{FF2B5EF4-FFF2-40B4-BE49-F238E27FC236}">
                  <a16:creationId xmlns:a16="http://schemas.microsoft.com/office/drawing/2014/main" id="{25D52884-545E-1443-BF74-A53234D42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42" name="Text Box 48">
            <a:extLst>
              <a:ext uri="{FF2B5EF4-FFF2-40B4-BE49-F238E27FC236}">
                <a16:creationId xmlns:a16="http://schemas.microsoft.com/office/drawing/2014/main" id="{2C00B571-E4E4-084A-9CDA-551389440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113" y="5139159"/>
            <a:ext cx="17240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43" name="Group 53">
            <a:extLst>
              <a:ext uri="{FF2B5EF4-FFF2-40B4-BE49-F238E27FC236}">
                <a16:creationId xmlns:a16="http://schemas.microsoft.com/office/drawing/2014/main" id="{D17C6D36-E54D-044E-A019-1162299E8C67}"/>
              </a:ext>
            </a:extLst>
          </p:cNvPr>
          <p:cNvGrpSpPr>
            <a:grpSpLocks/>
          </p:cNvGrpSpPr>
          <p:nvPr/>
        </p:nvGrpSpPr>
        <p:grpSpPr bwMode="auto">
          <a:xfrm>
            <a:off x="4463759" y="5722000"/>
            <a:ext cx="2471738" cy="376237"/>
            <a:chOff x="2376" y="3383"/>
            <a:chExt cx="1557" cy="237"/>
          </a:xfrm>
        </p:grpSpPr>
        <p:sp>
          <p:nvSpPr>
            <p:cNvPr id="144" name="Text Box 49">
              <a:extLst>
                <a:ext uri="{FF2B5EF4-FFF2-40B4-BE49-F238E27FC236}">
                  <a16:creationId xmlns:a16="http://schemas.microsoft.com/office/drawing/2014/main" id="{10AD2303-735E-E141-A4FF-C74D8EE49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45" name="Text Box 50">
              <a:extLst>
                <a:ext uri="{FF2B5EF4-FFF2-40B4-BE49-F238E27FC236}">
                  <a16:creationId xmlns:a16="http://schemas.microsoft.com/office/drawing/2014/main" id="{6F0C2F89-1DDF-4F4A-8300-2FCD7BA38D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46" name="Text Box 51">
              <a:extLst>
                <a:ext uri="{FF2B5EF4-FFF2-40B4-BE49-F238E27FC236}">
                  <a16:creationId xmlns:a16="http://schemas.microsoft.com/office/drawing/2014/main" id="{53CB1A69-A5BC-F24D-B6A2-DB1296661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147" name="Rectangle 3">
            <a:extLst>
              <a:ext uri="{FF2B5EF4-FFF2-40B4-BE49-F238E27FC236}">
                <a16:creationId xmlns:a16="http://schemas.microsoft.com/office/drawing/2014/main" id="{FBFA79B0-81AC-9341-8AC3-2D621A889701}"/>
              </a:ext>
            </a:extLst>
          </p:cNvPr>
          <p:cNvSpPr txBox="1">
            <a:spLocks noChangeArrowheads="1"/>
          </p:cNvSpPr>
          <p:nvPr/>
        </p:nvSpPr>
        <p:spPr>
          <a:xfrm>
            <a:off x="770121" y="2803034"/>
            <a:ext cx="5123322" cy="1410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When frame received, switch “learns”  location of sender: incoming LAN segment</a:t>
            </a:r>
          </a:p>
        </p:txBody>
      </p:sp>
      <p:sp>
        <p:nvSpPr>
          <p:cNvPr id="148" name="Rectangle 3">
            <a:extLst>
              <a:ext uri="{FF2B5EF4-FFF2-40B4-BE49-F238E27FC236}">
                <a16:creationId xmlns:a16="http://schemas.microsoft.com/office/drawing/2014/main" id="{F0D7D631-1213-B24D-A84E-319118ACBB6D}"/>
              </a:ext>
            </a:extLst>
          </p:cNvPr>
          <p:cNvSpPr txBox="1">
            <a:spLocks noChangeArrowheads="1"/>
          </p:cNvSpPr>
          <p:nvPr/>
        </p:nvSpPr>
        <p:spPr>
          <a:xfrm>
            <a:off x="783624" y="4101328"/>
            <a:ext cx="5123322" cy="1037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1038" lvl="1" indent="-223838">
              <a:lnSpc>
                <a:spcPct val="100000"/>
              </a:lnSpc>
              <a:defRPr/>
            </a:pPr>
            <a:r>
              <a:rPr lang="en-US" dirty="0"/>
              <a:t>Records sender/location pair in switch table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9E1895-950C-4379-A931-2D44D2433D18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81117D-152A-4E79-B3D2-1322AE5F95BE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56122-2F5E-477F-8182-F36596FFFE79}"/>
              </a:ext>
            </a:extLst>
          </p:cNvPr>
          <p:cNvSpPr/>
          <p:nvPr/>
        </p:nvSpPr>
        <p:spPr>
          <a:xfrm>
            <a:off x="393111" y="727493"/>
            <a:ext cx="2864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Self-learning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1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1069 0.11481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7" grpId="0"/>
      <p:bldP spid="14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3">
            <a:extLst>
              <a:ext uri="{FF2B5EF4-FFF2-40B4-BE49-F238E27FC236}">
                <a16:creationId xmlns:a16="http://schemas.microsoft.com/office/drawing/2014/main" id="{9D301D7F-691E-9442-B7E1-16D484F2E6B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370013"/>
            <a:ext cx="9271999" cy="509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buFont typeface="Wingdings" charset="0"/>
              <a:buNone/>
              <a:defRPr/>
            </a:pPr>
            <a:r>
              <a:rPr lang="en-US" sz="2400" dirty="0"/>
              <a:t>When  frame received at switch: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1. Record incoming link, MAC address of sending host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2. Index switch table using MAC destination address</a:t>
            </a:r>
            <a:endParaRPr lang="en-US" b="1" dirty="0">
              <a:solidFill>
                <a:schemeClr val="accent2"/>
              </a:solidFill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3.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entry found for destination</a:t>
            </a:r>
            <a:br>
              <a:rPr lang="en-US" dirty="0"/>
            </a:br>
            <a:r>
              <a:rPr lang="en-US" dirty="0"/>
              <a:t>  </a:t>
            </a:r>
            <a:r>
              <a:rPr lang="en-US" dirty="0">
                <a:solidFill>
                  <a:srgbClr val="000099"/>
                </a:solidFill>
              </a:rPr>
              <a:t>then {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</a:rPr>
              <a:t>      If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destination on segment from which frame arrived</a:t>
            </a:r>
            <a:br>
              <a:rPr lang="en-US" dirty="0"/>
            </a:br>
            <a:r>
              <a:rPr lang="en-US" dirty="0"/>
              <a:t>       </a:t>
            </a:r>
            <a:r>
              <a:rPr lang="en-US" dirty="0">
                <a:solidFill>
                  <a:srgbClr val="000099"/>
                </a:solidFill>
              </a:rPr>
              <a:t>then</a:t>
            </a:r>
            <a:r>
              <a:rPr lang="en-US" dirty="0"/>
              <a:t> drop frame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forward frame on interface indicated by entry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</a:t>
            </a:r>
            <a:r>
              <a:rPr lang="en-US" b="1" dirty="0">
                <a:solidFill>
                  <a:schemeClr val="accent2"/>
                </a:solidFill>
              </a:rPr>
              <a:t>  </a:t>
            </a:r>
            <a:r>
              <a:rPr lang="en-US" dirty="0">
                <a:solidFill>
                  <a:srgbClr val="000099"/>
                </a:solidFill>
              </a:rPr>
              <a:t>}</a:t>
            </a:r>
            <a:r>
              <a:rPr lang="en-US" b="1" dirty="0">
                <a:solidFill>
                  <a:schemeClr val="accent2"/>
                </a:solidFill>
              </a:rPr>
              <a:t>   </a:t>
            </a:r>
            <a:endParaRPr lang="en-US" dirty="0"/>
          </a:p>
          <a:p>
            <a:pPr lvl="1">
              <a:buFont typeface="Wingdings" charset="0"/>
              <a:buNone/>
              <a:defRPr/>
            </a:pPr>
            <a:r>
              <a:rPr lang="en-US" dirty="0"/>
              <a:t>      </a:t>
            </a:r>
            <a:r>
              <a:rPr lang="en-US" dirty="0">
                <a:solidFill>
                  <a:srgbClr val="000099"/>
                </a:solidFill>
              </a:rPr>
              <a:t>else</a:t>
            </a:r>
            <a:r>
              <a:rPr lang="en-US" dirty="0"/>
              <a:t> flood  /* forward on all interfaces except arriving interface */</a:t>
            </a:r>
          </a:p>
          <a:p>
            <a:pPr lvl="3">
              <a:buFontTx/>
              <a:buNone/>
              <a:defRPr/>
            </a:pPr>
            <a:r>
              <a:rPr lang="en-US" sz="2400" dirty="0">
                <a:latin typeface="+mj-lt"/>
              </a:rPr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B2AA51-2DF4-47F1-AD0E-D78B0C0D27C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DB4FA8-38FA-43EE-B57B-7ADD2CD0EE55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6F4513F-E63B-40AD-9E33-6350B9E8BD8A}"/>
              </a:ext>
            </a:extLst>
          </p:cNvPr>
          <p:cNvSpPr/>
          <p:nvPr/>
        </p:nvSpPr>
        <p:spPr>
          <a:xfrm>
            <a:off x="393111" y="727493"/>
            <a:ext cx="4886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Switch: Frame Filtering / Forwarding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229">
            <a:extLst>
              <a:ext uri="{FF2B5EF4-FFF2-40B4-BE49-F238E27FC236}">
                <a16:creationId xmlns:a16="http://schemas.microsoft.com/office/drawing/2014/main" id="{5D9C7336-B284-B248-977F-12A6ED5617B2}"/>
              </a:ext>
            </a:extLst>
          </p:cNvPr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9CA1041-69D6-AC4E-B034-24CA20B57C9C}"/>
                </a:ext>
              </a:extLst>
            </p:cNvPr>
            <p:cNvCxnSpPr/>
            <p:nvPr/>
          </p:nvCxnSpPr>
          <p:spPr>
            <a:xfrm>
              <a:off x="9587512" y="2387296"/>
              <a:ext cx="0" cy="164811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Text Box 23">
              <a:extLst>
                <a:ext uri="{FF2B5EF4-FFF2-40B4-BE49-F238E27FC236}">
                  <a16:creationId xmlns:a16="http://schemas.microsoft.com/office/drawing/2014/main" id="{442EB782-14E1-9E40-83D8-F1C1B938DC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34" name="Text Box 24">
              <a:extLst>
                <a:ext uri="{FF2B5EF4-FFF2-40B4-BE49-F238E27FC236}">
                  <a16:creationId xmlns:a16="http://schemas.microsoft.com/office/drawing/2014/main" id="{0318F838-23C5-BE44-9E0A-BDEEDCAB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5" name="Text Box 25">
              <a:extLst>
                <a:ext uri="{FF2B5EF4-FFF2-40B4-BE49-F238E27FC236}">
                  <a16:creationId xmlns:a16="http://schemas.microsoft.com/office/drawing/2014/main" id="{63DDD5B0-A791-0E47-A5AA-5DF8B5F1A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36" name="Text Box 26">
              <a:extLst>
                <a:ext uri="{FF2B5EF4-FFF2-40B4-BE49-F238E27FC236}">
                  <a16:creationId xmlns:a16="http://schemas.microsoft.com/office/drawing/2014/main" id="{C027FE79-CD04-FD4A-881F-30A897250B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  <a:r>
                <a:rPr lang="en-US" sz="2400" i="0" kern="0" dirty="0">
                  <a:solidFill>
                    <a:srgbClr val="000000"/>
                  </a:solidFill>
                  <a:latin typeface="+mn-lt"/>
                  <a:cs typeface="Arial" charset="0"/>
                </a:rPr>
                <a:t>’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0"/>
                <a:cs typeface="Arial" charset="0"/>
              </a:endParaRPr>
            </a:p>
          </p:txBody>
        </p:sp>
        <p:sp>
          <p:nvSpPr>
            <p:cNvPr id="237" name="Text Box 27">
              <a:extLst>
                <a:ext uri="{FF2B5EF4-FFF2-40B4-BE49-F238E27FC236}">
                  <a16:creationId xmlns:a16="http://schemas.microsoft.com/office/drawing/2014/main" id="{A053DC0F-643C-F04F-B0B7-D3D3390D0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sp>
          <p:nvSpPr>
            <p:cNvPr id="238" name="Text Box 28">
              <a:extLst>
                <a:ext uri="{FF2B5EF4-FFF2-40B4-BE49-F238E27FC236}">
                  <a16:creationId xmlns:a16="http://schemas.microsoft.com/office/drawing/2014/main" id="{B0BD91C8-3388-7343-9A43-D6ECC51BD0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Arial" charset="0"/>
                </a:rPr>
                <a:t>’</a:t>
              </a:r>
            </a:p>
          </p:txBody>
        </p:sp>
        <p:grpSp>
          <p:nvGrpSpPr>
            <p:cNvPr id="239" name="Group 49">
              <a:extLst>
                <a:ext uri="{FF2B5EF4-FFF2-40B4-BE49-F238E27FC236}">
                  <a16:creationId xmlns:a16="http://schemas.microsoft.com/office/drawing/2014/main" id="{F3D12A85-8DCB-6F4C-87B3-910D40AD49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id="276" name="Picture 50" descr="desktop_computer_stylized_medium">
                <a:extLst>
                  <a:ext uri="{FF2B5EF4-FFF2-40B4-BE49-F238E27FC236}">
                    <a16:creationId xmlns:a16="http://schemas.microsoft.com/office/drawing/2014/main" id="{0FA5F242-D9CC-7B43-8B0F-CAA8253CEA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7" name="Freeform 51">
                <a:extLst>
                  <a:ext uri="{FF2B5EF4-FFF2-40B4-BE49-F238E27FC236}">
                    <a16:creationId xmlns:a16="http://schemas.microsoft.com/office/drawing/2014/main" id="{4E3DB5FC-CF20-3248-9431-D1DB3E948D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40" name="Group 49">
              <a:extLst>
                <a:ext uri="{FF2B5EF4-FFF2-40B4-BE49-F238E27FC236}">
                  <a16:creationId xmlns:a16="http://schemas.microsoft.com/office/drawing/2014/main" id="{258BBD35-B717-1C41-8439-B58A64DE3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id="274" name="Picture 50" descr="desktop_computer_stylized_medium">
                <a:extLst>
                  <a:ext uri="{FF2B5EF4-FFF2-40B4-BE49-F238E27FC236}">
                    <a16:creationId xmlns:a16="http://schemas.microsoft.com/office/drawing/2014/main" id="{6340044B-A1E6-C542-8E79-5919087AB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5" name="Freeform 51">
                <a:extLst>
                  <a:ext uri="{FF2B5EF4-FFF2-40B4-BE49-F238E27FC236}">
                    <a16:creationId xmlns:a16="http://schemas.microsoft.com/office/drawing/2014/main" id="{733DB364-ACCE-4B43-AE61-F2D72C3FE7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sp>
          <p:nvSpPr>
            <p:cNvPr id="241" name="Text Box 35">
              <a:extLst>
                <a:ext uri="{FF2B5EF4-FFF2-40B4-BE49-F238E27FC236}">
                  <a16:creationId xmlns:a16="http://schemas.microsoft.com/office/drawing/2014/main" id="{B2B2BEF6-3229-AC41-BF08-049A7A48F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42" name="Text Box 36">
              <a:extLst>
                <a:ext uri="{FF2B5EF4-FFF2-40B4-BE49-F238E27FC236}">
                  <a16:creationId xmlns:a16="http://schemas.microsoft.com/office/drawing/2014/main" id="{29AB05FA-043D-1141-98C2-F8D6AD2F6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2</a:t>
              </a:r>
            </a:p>
          </p:txBody>
        </p:sp>
        <p:sp>
          <p:nvSpPr>
            <p:cNvPr id="243" name="Text Box 37">
              <a:extLst>
                <a:ext uri="{FF2B5EF4-FFF2-40B4-BE49-F238E27FC236}">
                  <a16:creationId xmlns:a16="http://schemas.microsoft.com/office/drawing/2014/main" id="{845B5800-C9CB-9C48-BBE7-C52D3843E1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3</a:t>
              </a:r>
            </a:p>
          </p:txBody>
        </p:sp>
        <p:sp>
          <p:nvSpPr>
            <p:cNvPr id="244" name="Text Box 38">
              <a:extLst>
                <a:ext uri="{FF2B5EF4-FFF2-40B4-BE49-F238E27FC236}">
                  <a16:creationId xmlns:a16="http://schemas.microsoft.com/office/drawing/2014/main" id="{6641849E-350C-FA4A-8B4F-5659349E1B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4</a:t>
              </a:r>
            </a:p>
          </p:txBody>
        </p:sp>
        <p:sp>
          <p:nvSpPr>
            <p:cNvPr id="245" name="Text Box 39">
              <a:extLst>
                <a:ext uri="{FF2B5EF4-FFF2-40B4-BE49-F238E27FC236}">
                  <a16:creationId xmlns:a16="http://schemas.microsoft.com/office/drawing/2014/main" id="{EA081912-6C33-A94C-B256-B5A4BA7F1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5</a:t>
              </a:r>
            </a:p>
          </p:txBody>
        </p:sp>
        <p:sp>
          <p:nvSpPr>
            <p:cNvPr id="246" name="Text Box 40">
              <a:extLst>
                <a:ext uri="{FF2B5EF4-FFF2-40B4-BE49-F238E27FC236}">
                  <a16:creationId xmlns:a16="http://schemas.microsoft.com/office/drawing/2014/main" id="{537638BC-1028-1D4B-B4E0-32654E447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6</a:t>
              </a:r>
            </a:p>
          </p:txBody>
        </p:sp>
        <p:sp>
          <p:nvSpPr>
            <p:cNvPr id="247" name="Rectangle 37">
              <a:extLst>
                <a:ext uri="{FF2B5EF4-FFF2-40B4-BE49-F238E27FC236}">
                  <a16:creationId xmlns:a16="http://schemas.microsoft.com/office/drawing/2014/main" id="{90D086F5-7A0E-AA45-A64C-8A5FF6B159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61713" y="2732203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8" name="Rectangle 37">
              <a:extLst>
                <a:ext uri="{FF2B5EF4-FFF2-40B4-BE49-F238E27FC236}">
                  <a16:creationId xmlns:a16="http://schemas.microsoft.com/office/drawing/2014/main" id="{BA79AAD5-72BD-E845-9E60-E71A083155E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476898" y="3630561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49" name="Rectangle 37">
              <a:extLst>
                <a:ext uri="{FF2B5EF4-FFF2-40B4-BE49-F238E27FC236}">
                  <a16:creationId xmlns:a16="http://schemas.microsoft.com/office/drawing/2014/main" id="{53C00B0F-614B-9B4A-8B5D-F18B57A035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79799" y="2734470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0" name="Rectangle 37">
              <a:extLst>
                <a:ext uri="{FF2B5EF4-FFF2-40B4-BE49-F238E27FC236}">
                  <a16:creationId xmlns:a16="http://schemas.microsoft.com/office/drawing/2014/main" id="{49C94F37-988D-9C40-8F4A-18EA0D634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0594984" y="3632828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1" name="Group 44">
              <a:extLst>
                <a:ext uri="{FF2B5EF4-FFF2-40B4-BE49-F238E27FC236}">
                  <a16:creationId xmlns:a16="http://schemas.microsoft.com/office/drawing/2014/main" id="{7E9300E7-296C-AF4E-B26B-6F621B4937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id="272" name="Picture 45" descr="desktop_computer_stylized_medium">
                <a:extLst>
                  <a:ext uri="{FF2B5EF4-FFF2-40B4-BE49-F238E27FC236}">
                    <a16:creationId xmlns:a16="http://schemas.microsoft.com/office/drawing/2014/main" id="{BB1D91A6-CE77-6745-9F01-197C26458F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006EE6F6-0578-544E-992A-7AB336043B6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52" name="Picture 45" descr="desktop_computer_stylized_medium">
              <a:extLst>
                <a:ext uri="{FF2B5EF4-FFF2-40B4-BE49-F238E27FC236}">
                  <a16:creationId xmlns:a16="http://schemas.microsoft.com/office/drawing/2014/main" id="{9ACA2EB6-F20A-2C4B-8A2F-E6D3F5E5F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3" name="Freeform 46">
              <a:extLst>
                <a:ext uri="{FF2B5EF4-FFF2-40B4-BE49-F238E27FC236}">
                  <a16:creationId xmlns:a16="http://schemas.microsoft.com/office/drawing/2014/main" id="{FFF48EE2-DF55-E144-A9BA-13654A919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752102" y="3466315"/>
              <a:ext cx="414893" cy="339637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86E80F9-DAE6-1B41-8589-04255A26C26C}"/>
                </a:ext>
              </a:extLst>
            </p:cNvPr>
            <p:cNvCxnSpPr>
              <a:cxnSpLocks/>
              <a:stCxn id="247" idx="0"/>
              <a:endCxn id="250" idx="2"/>
            </p:cNvCxnSpPr>
            <p:nvPr/>
          </p:nvCxnSpPr>
          <p:spPr>
            <a:xfrm>
              <a:off x="8638885" y="2857428"/>
              <a:ext cx="1882821" cy="90062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5D3AA51-A22B-CA45-B72B-D80C35362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8700" y="2858184"/>
              <a:ext cx="1869638" cy="9044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Rectangle 37">
              <a:extLst>
                <a:ext uri="{FF2B5EF4-FFF2-40B4-BE49-F238E27FC236}">
                  <a16:creationId xmlns:a16="http://schemas.microsoft.com/office/drawing/2014/main" id="{067CFD89-4499-D246-A986-D0BCD2B68E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4072" y="2230527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sp>
          <p:nvSpPr>
            <p:cNvPr id="257" name="Rectangle 37">
              <a:extLst>
                <a:ext uri="{FF2B5EF4-FFF2-40B4-BE49-F238E27FC236}">
                  <a16:creationId xmlns:a16="http://schemas.microsoft.com/office/drawing/2014/main" id="{61A42C6C-B063-584F-BF1D-F06305DDE73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531052" y="3935912"/>
              <a:ext cx="103894" cy="250450"/>
            </a:xfrm>
            <a:prstGeom prst="rect">
              <a:avLst/>
            </a:prstGeom>
            <a:gradFill rotWithShape="1"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</a:gsLst>
              <a:lin ang="0" scaled="1"/>
            </a:gradFill>
            <a:ln w="9525">
              <a:solidFill>
                <a:srgbClr val="008000">
                  <a:alpha val="15000"/>
                </a:srgb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mic Sans MS" pitchFamily="66" charset="0"/>
                  <a:ea typeface="ＭＳ Ｐゴシック" charset="0"/>
                </a:rPr>
                <a:t> </a:t>
              </a:r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AF5A4350-90DC-1B4D-96F3-BB88397B0C86}"/>
                </a:ext>
              </a:extLst>
            </p:cNvPr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002E78-2621-974E-B083-B26AFB5BECDC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4E4FBC91-5F89-5B45-ADE8-ECD82C1228A0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B0D16B52-431B-3C43-9235-AEE9F9BC6347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268" name="Freeform 267">
                  <a:extLst>
                    <a:ext uri="{FF2B5EF4-FFF2-40B4-BE49-F238E27FC236}">
                      <a16:creationId xmlns:a16="http://schemas.microsoft.com/office/drawing/2014/main" id="{3FA7CB23-A881-CF4A-BF07-A7DFE7D23EB9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 268">
                  <a:extLst>
                    <a:ext uri="{FF2B5EF4-FFF2-40B4-BE49-F238E27FC236}">
                      <a16:creationId xmlns:a16="http://schemas.microsoft.com/office/drawing/2014/main" id="{02B7B083-6A6E-184A-92E8-9F1B934DE8FD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 269">
                  <a:extLst>
                    <a:ext uri="{FF2B5EF4-FFF2-40B4-BE49-F238E27FC236}">
                      <a16:creationId xmlns:a16="http://schemas.microsoft.com/office/drawing/2014/main" id="{56145C06-CABB-F140-BE89-9C6F8A9D8183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EFB9D617-C10B-044D-905E-DB979763CE54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59" name="Group 44">
              <a:extLst>
                <a:ext uri="{FF2B5EF4-FFF2-40B4-BE49-F238E27FC236}">
                  <a16:creationId xmlns:a16="http://schemas.microsoft.com/office/drawing/2014/main" id="{3019FB51-9833-4343-8126-22D5F2F3D9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id="263" name="Picture 45" descr="desktop_computer_stylized_medium">
                <a:extLst>
                  <a:ext uri="{FF2B5EF4-FFF2-40B4-BE49-F238E27FC236}">
                    <a16:creationId xmlns:a16="http://schemas.microsoft.com/office/drawing/2014/main" id="{B0D7DBF9-401C-CD44-9543-1523E4E9D0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A575CFD9-375B-754C-B04B-92FCB9BD719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60" name="Group 44">
              <a:extLst>
                <a:ext uri="{FF2B5EF4-FFF2-40B4-BE49-F238E27FC236}">
                  <a16:creationId xmlns:a16="http://schemas.microsoft.com/office/drawing/2014/main" id="{89E2D833-C5F0-7D4C-931F-4B3742677F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id="261" name="Picture 45" descr="desktop_computer_stylized_medium">
                <a:extLst>
                  <a:ext uri="{FF2B5EF4-FFF2-40B4-BE49-F238E27FC236}">
                    <a16:creationId xmlns:a16="http://schemas.microsoft.com/office/drawing/2014/main" id="{548CE23B-194D-254B-8DDD-77CBA1F3C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2" name="Freeform 46">
                <a:extLst>
                  <a:ext uri="{FF2B5EF4-FFF2-40B4-BE49-F238E27FC236}">
                    <a16:creationId xmlns:a16="http://schemas.microsoft.com/office/drawing/2014/main" id="{AA81A17E-A136-9648-BEC6-6585B4A580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</p:grpSp>
      <p:grpSp>
        <p:nvGrpSpPr>
          <p:cNvPr id="174" name="Group 32">
            <a:extLst>
              <a:ext uri="{FF2B5EF4-FFF2-40B4-BE49-F238E27FC236}">
                <a16:creationId xmlns:a16="http://schemas.microsoft.com/office/drawing/2014/main" id="{C266851A-F364-8B48-9090-9CB1462826F1}"/>
              </a:ext>
            </a:extLst>
          </p:cNvPr>
          <p:cNvGrpSpPr>
            <a:grpSpLocks/>
          </p:cNvGrpSpPr>
          <p:nvPr/>
        </p:nvGrpSpPr>
        <p:grpSpPr bwMode="auto"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175" name="Rectangle 33">
              <a:extLst>
                <a:ext uri="{FF2B5EF4-FFF2-40B4-BE49-F238E27FC236}">
                  <a16:creationId xmlns:a16="http://schemas.microsoft.com/office/drawing/2014/main" id="{485FB877-F911-EB4F-A49F-95B5441AC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6" name="Text Box 34">
              <a:extLst>
                <a:ext uri="{FF2B5EF4-FFF2-40B4-BE49-F238E27FC236}">
                  <a16:creationId xmlns:a16="http://schemas.microsoft.com/office/drawing/2014/main" id="{9647B7AF-99C3-0645-BCDD-C2443A75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77" name="Line 35">
              <a:extLst>
                <a:ext uri="{FF2B5EF4-FFF2-40B4-BE49-F238E27FC236}">
                  <a16:creationId xmlns:a16="http://schemas.microsoft.com/office/drawing/2014/main" id="{5F1C54FA-0D0F-9F4A-AF40-1A6B11BE78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41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Line 36">
              <a:extLst>
                <a:ext uri="{FF2B5EF4-FFF2-40B4-BE49-F238E27FC236}">
                  <a16:creationId xmlns:a16="http://schemas.microsoft.com/office/drawing/2014/main" id="{591F0F0F-4084-B44F-BF0B-206ADFFC3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9" name="Group 37">
            <a:extLst>
              <a:ext uri="{FF2B5EF4-FFF2-40B4-BE49-F238E27FC236}">
                <a16:creationId xmlns:a16="http://schemas.microsoft.com/office/drawing/2014/main" id="{84CB8778-552F-DC47-8381-8923E80DD487}"/>
              </a:ext>
            </a:extLst>
          </p:cNvPr>
          <p:cNvGrpSpPr>
            <a:grpSpLocks/>
          </p:cNvGrpSpPr>
          <p:nvPr/>
        </p:nvGrpSpPr>
        <p:grpSpPr bwMode="auto">
          <a:xfrm>
            <a:off x="9392951" y="900218"/>
            <a:ext cx="1450975" cy="714375"/>
            <a:chOff x="4406" y="331"/>
            <a:chExt cx="914" cy="450"/>
          </a:xfrm>
        </p:grpSpPr>
        <p:sp>
          <p:nvSpPr>
            <p:cNvPr id="180" name="Line 38">
              <a:extLst>
                <a:ext uri="{FF2B5EF4-FFF2-40B4-BE49-F238E27FC236}">
                  <a16:creationId xmlns:a16="http://schemas.microsoft.com/office/drawing/2014/main" id="{68CD449D-9E6F-2743-9791-A674C2479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1" name="Line 39">
              <a:extLst>
                <a:ext uri="{FF2B5EF4-FFF2-40B4-BE49-F238E27FC236}">
                  <a16:creationId xmlns:a16="http://schemas.microsoft.com/office/drawing/2014/main" id="{8B49B4ED-E730-9C48-A972-53ED32223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2" name="Text Box 40">
              <a:extLst>
                <a:ext uri="{FF2B5EF4-FFF2-40B4-BE49-F238E27FC236}">
                  <a16:creationId xmlns:a16="http://schemas.microsoft.com/office/drawing/2014/main" id="{D92E1CF2-C9E4-FF4B-B342-D208EAA4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Source: A</a:t>
              </a:r>
            </a:p>
          </p:txBody>
        </p:sp>
        <p:sp>
          <p:nvSpPr>
            <p:cNvPr id="183" name="Text Box 41">
              <a:extLst>
                <a:ext uri="{FF2B5EF4-FFF2-40B4-BE49-F238E27FC236}">
                  <a16:creationId xmlns:a16="http://schemas.microsoft.com/office/drawing/2014/main" id="{6F725A7E-9279-3D44-A43B-0C1275684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Dest: A</a:t>
              </a:r>
              <a:r>
                <a:rPr kumimoji="0" lang="ja-JP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184" name="Group 42">
            <a:extLst>
              <a:ext uri="{FF2B5EF4-FFF2-40B4-BE49-F238E27FC236}">
                <a16:creationId xmlns:a16="http://schemas.microsoft.com/office/drawing/2014/main" id="{02E491F0-F4A4-3B4A-8F02-FCFB333B8BB2}"/>
              </a:ext>
            </a:extLst>
          </p:cNvPr>
          <p:cNvGrpSpPr>
            <a:grpSpLocks/>
          </p:cNvGrpSpPr>
          <p:nvPr/>
        </p:nvGrpSpPr>
        <p:grpSpPr bwMode="auto">
          <a:xfrm>
            <a:off x="2082203" y="4524145"/>
            <a:ext cx="3017838" cy="1444625"/>
            <a:chOff x="3441" y="3154"/>
            <a:chExt cx="1901" cy="910"/>
          </a:xfrm>
        </p:grpSpPr>
        <p:sp>
          <p:nvSpPr>
            <p:cNvPr id="185" name="Rectangle 43">
              <a:extLst>
                <a:ext uri="{FF2B5EF4-FFF2-40B4-BE49-F238E27FC236}">
                  <a16:creationId xmlns:a16="http://schemas.microsoft.com/office/drawing/2014/main" id="{17639B98-3172-DF4E-8DA8-73C48C521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86" name="Text Box 44">
              <a:extLst>
                <a:ext uri="{FF2B5EF4-FFF2-40B4-BE49-F238E27FC236}">
                  <a16:creationId xmlns:a16="http://schemas.microsoft.com/office/drawing/2014/main" id="{8FDEFC82-5E34-0D43-BB68-E0C8B0766A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187" name="Line 45">
              <a:extLst>
                <a:ext uri="{FF2B5EF4-FFF2-40B4-BE49-F238E27FC236}">
                  <a16:creationId xmlns:a16="http://schemas.microsoft.com/office/drawing/2014/main" id="{1CAFF5B7-050E-B24B-984E-13EE05E15B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8" name="Line 46">
              <a:extLst>
                <a:ext uri="{FF2B5EF4-FFF2-40B4-BE49-F238E27FC236}">
                  <a16:creationId xmlns:a16="http://schemas.microsoft.com/office/drawing/2014/main" id="{5DD71EFC-96E5-5644-864B-DE9F18945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Line 47">
              <a:extLst>
                <a:ext uri="{FF2B5EF4-FFF2-40B4-BE49-F238E27FC236}">
                  <a16:creationId xmlns:a16="http://schemas.microsoft.com/office/drawing/2014/main" id="{EA938DD2-F21D-AD48-AC6C-D011FD853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0" name="Text Box 48">
            <a:extLst>
              <a:ext uri="{FF2B5EF4-FFF2-40B4-BE49-F238E27FC236}">
                <a16:creationId xmlns:a16="http://schemas.microsoft.com/office/drawing/2014/main" id="{6BD98D70-4DED-E244-91B4-CC2840F0D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9641" y="4375659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191" name="Group 49">
            <a:extLst>
              <a:ext uri="{FF2B5EF4-FFF2-40B4-BE49-F238E27FC236}">
                <a16:creationId xmlns:a16="http://schemas.microsoft.com/office/drawing/2014/main" id="{8B9081E4-811C-DA49-AFAB-29F72B60D4BB}"/>
              </a:ext>
            </a:extLst>
          </p:cNvPr>
          <p:cNvGrpSpPr>
            <a:grpSpLocks/>
          </p:cNvGrpSpPr>
          <p:nvPr/>
        </p:nvGrpSpPr>
        <p:grpSpPr bwMode="auto">
          <a:xfrm>
            <a:off x="2517488" y="5086806"/>
            <a:ext cx="2471738" cy="376237"/>
            <a:chOff x="2376" y="3383"/>
            <a:chExt cx="1557" cy="237"/>
          </a:xfrm>
        </p:grpSpPr>
        <p:sp>
          <p:nvSpPr>
            <p:cNvPr id="192" name="Text Box 50">
              <a:extLst>
                <a:ext uri="{FF2B5EF4-FFF2-40B4-BE49-F238E27FC236}">
                  <a16:creationId xmlns:a16="http://schemas.microsoft.com/office/drawing/2014/main" id="{97D41679-78B9-5343-BEC1-DA708964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193" name="Text Box 51">
              <a:extLst>
                <a:ext uri="{FF2B5EF4-FFF2-40B4-BE49-F238E27FC236}">
                  <a16:creationId xmlns:a16="http://schemas.microsoft.com/office/drawing/2014/main" id="{D9DF1D7D-9670-A247-8047-BB6719D264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194" name="Text Box 52">
              <a:extLst>
                <a:ext uri="{FF2B5EF4-FFF2-40B4-BE49-F238E27FC236}">
                  <a16:creationId xmlns:a16="http://schemas.microsoft.com/office/drawing/2014/main" id="{2260A1CA-8A5E-9C4E-8BAE-4138F78D8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195" name="Group 59">
            <a:extLst>
              <a:ext uri="{FF2B5EF4-FFF2-40B4-BE49-F238E27FC236}">
                <a16:creationId xmlns:a16="http://schemas.microsoft.com/office/drawing/2014/main" id="{903E115E-BC14-4748-858A-D5FFC60F6755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196" name="Rectangle 60">
              <a:extLst>
                <a:ext uri="{FF2B5EF4-FFF2-40B4-BE49-F238E27FC236}">
                  <a16:creationId xmlns:a16="http://schemas.microsoft.com/office/drawing/2014/main" id="{644AB50C-EFB0-AF45-B9A3-6D66B4075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7" name="Text Box 61">
              <a:extLst>
                <a:ext uri="{FF2B5EF4-FFF2-40B4-BE49-F238E27FC236}">
                  <a16:creationId xmlns:a16="http://schemas.microsoft.com/office/drawing/2014/main" id="{B284E544-83C3-AB4A-BC66-AA0DF1C5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98" name="Line 62">
              <a:extLst>
                <a:ext uri="{FF2B5EF4-FFF2-40B4-BE49-F238E27FC236}">
                  <a16:creationId xmlns:a16="http://schemas.microsoft.com/office/drawing/2014/main" id="{2CA577B3-39AE-804C-864D-443D5711C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9" name="Line 63">
              <a:extLst>
                <a:ext uri="{FF2B5EF4-FFF2-40B4-BE49-F238E27FC236}">
                  <a16:creationId xmlns:a16="http://schemas.microsoft.com/office/drawing/2014/main" id="{74F06A00-0D46-7749-BC9F-11E00CDBB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0" name="Group 64">
            <a:extLst>
              <a:ext uri="{FF2B5EF4-FFF2-40B4-BE49-F238E27FC236}">
                <a16:creationId xmlns:a16="http://schemas.microsoft.com/office/drawing/2014/main" id="{36F25405-B90C-2C46-B956-67AF3C9F032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201" name="Rectangle 65">
              <a:extLst>
                <a:ext uri="{FF2B5EF4-FFF2-40B4-BE49-F238E27FC236}">
                  <a16:creationId xmlns:a16="http://schemas.microsoft.com/office/drawing/2014/main" id="{37F60D01-9E8D-FE4E-BD36-4CD88667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2" name="Text Box 66">
              <a:extLst>
                <a:ext uri="{FF2B5EF4-FFF2-40B4-BE49-F238E27FC236}">
                  <a16:creationId xmlns:a16="http://schemas.microsoft.com/office/drawing/2014/main" id="{A6DF3585-9FEA-0140-8050-A22A987FE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3" name="Line 67">
              <a:extLst>
                <a:ext uri="{FF2B5EF4-FFF2-40B4-BE49-F238E27FC236}">
                  <a16:creationId xmlns:a16="http://schemas.microsoft.com/office/drawing/2014/main" id="{C515ADCC-D409-2C42-BCFA-38F14064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4" name="Line 68">
              <a:extLst>
                <a:ext uri="{FF2B5EF4-FFF2-40B4-BE49-F238E27FC236}">
                  <a16:creationId xmlns:a16="http://schemas.microsoft.com/office/drawing/2014/main" id="{51ACED30-867C-7C4E-B7D2-EFBC84B12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05" name="Group 69">
            <a:extLst>
              <a:ext uri="{FF2B5EF4-FFF2-40B4-BE49-F238E27FC236}">
                <a16:creationId xmlns:a16="http://schemas.microsoft.com/office/drawing/2014/main" id="{B4E87009-38ED-E940-9BFA-C6965D3C976F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06" name="Rectangle 70">
              <a:extLst>
                <a:ext uri="{FF2B5EF4-FFF2-40B4-BE49-F238E27FC236}">
                  <a16:creationId xmlns:a16="http://schemas.microsoft.com/office/drawing/2014/main" id="{6248BF62-3EA1-6A49-93A8-FC813DA01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7" name="Text Box 71">
              <a:extLst>
                <a:ext uri="{FF2B5EF4-FFF2-40B4-BE49-F238E27FC236}">
                  <a16:creationId xmlns:a16="http://schemas.microsoft.com/office/drawing/2014/main" id="{00AA1FEE-7000-E747-9173-C6842FE06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08" name="Line 72">
              <a:extLst>
                <a:ext uri="{FF2B5EF4-FFF2-40B4-BE49-F238E27FC236}">
                  <a16:creationId xmlns:a16="http://schemas.microsoft.com/office/drawing/2014/main" id="{5FDDCB7C-81BC-B34E-AFC3-3CDA9605B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09" name="Line 73">
              <a:extLst>
                <a:ext uri="{FF2B5EF4-FFF2-40B4-BE49-F238E27FC236}">
                  <a16:creationId xmlns:a16="http://schemas.microsoft.com/office/drawing/2014/main" id="{EF8FD2D7-2282-C840-8B09-C82ADFC54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74">
            <a:extLst>
              <a:ext uri="{FF2B5EF4-FFF2-40B4-BE49-F238E27FC236}">
                <a16:creationId xmlns:a16="http://schemas.microsoft.com/office/drawing/2014/main" id="{7FD60212-2FF9-404A-9485-023D84866317}"/>
              </a:ext>
            </a:extLst>
          </p:cNvPr>
          <p:cNvGrpSpPr>
            <a:grpSpLocks/>
          </p:cNvGrpSpPr>
          <p:nvPr/>
        </p:nvGrpSpPr>
        <p:grpSpPr bwMode="auto"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211" name="Rectangle 75">
              <a:extLst>
                <a:ext uri="{FF2B5EF4-FFF2-40B4-BE49-F238E27FC236}">
                  <a16:creationId xmlns:a16="http://schemas.microsoft.com/office/drawing/2014/main" id="{7D54E101-A7C1-BF47-A4DF-2F2002E4D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2" name="Text Box 76">
              <a:extLst>
                <a:ext uri="{FF2B5EF4-FFF2-40B4-BE49-F238E27FC236}">
                  <a16:creationId xmlns:a16="http://schemas.microsoft.com/office/drawing/2014/main" id="{E561303C-0E60-284F-98F1-C49081A2F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3" name="Line 77">
              <a:extLst>
                <a:ext uri="{FF2B5EF4-FFF2-40B4-BE49-F238E27FC236}">
                  <a16:creationId xmlns:a16="http://schemas.microsoft.com/office/drawing/2014/main" id="{90071223-4F6D-B645-B6BA-5C215A4D1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4" name="Line 78">
              <a:extLst>
                <a:ext uri="{FF2B5EF4-FFF2-40B4-BE49-F238E27FC236}">
                  <a16:creationId xmlns:a16="http://schemas.microsoft.com/office/drawing/2014/main" id="{58840410-3DD1-334E-8F95-AA19BCF68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5" name="Group 79">
            <a:extLst>
              <a:ext uri="{FF2B5EF4-FFF2-40B4-BE49-F238E27FC236}">
                <a16:creationId xmlns:a16="http://schemas.microsoft.com/office/drawing/2014/main" id="{B58C14CA-6C0A-E64E-95A3-6BDCBDD04063}"/>
              </a:ext>
            </a:extLst>
          </p:cNvPr>
          <p:cNvGrpSpPr>
            <a:grpSpLocks/>
          </p:cNvGrpSpPr>
          <p:nvPr/>
        </p:nvGrpSpPr>
        <p:grpSpPr bwMode="auto"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216" name="Rectangle 80">
              <a:extLst>
                <a:ext uri="{FF2B5EF4-FFF2-40B4-BE49-F238E27FC236}">
                  <a16:creationId xmlns:a16="http://schemas.microsoft.com/office/drawing/2014/main" id="{53031030-6075-9644-9CD4-E1BE9D15D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7" name="Text Box 81">
              <a:extLst>
                <a:ext uri="{FF2B5EF4-FFF2-40B4-BE49-F238E27FC236}">
                  <a16:creationId xmlns:a16="http://schemas.microsoft.com/office/drawing/2014/main" id="{0EA82F91-189F-4D41-AFA6-0FA95AACC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 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18" name="Line 82">
              <a:extLst>
                <a:ext uri="{FF2B5EF4-FFF2-40B4-BE49-F238E27FC236}">
                  <a16:creationId xmlns:a16="http://schemas.microsoft.com/office/drawing/2014/main" id="{8D0DFD4D-816F-A24A-A991-659C66E55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19" name="Line 83">
              <a:extLst>
                <a:ext uri="{FF2B5EF4-FFF2-40B4-BE49-F238E27FC236}">
                  <a16:creationId xmlns:a16="http://schemas.microsoft.com/office/drawing/2014/main" id="{D760E2ED-6F20-9D4E-AE11-C1B99B282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1" name="Group 92">
            <a:extLst>
              <a:ext uri="{FF2B5EF4-FFF2-40B4-BE49-F238E27FC236}">
                <a16:creationId xmlns:a16="http://schemas.microsoft.com/office/drawing/2014/main" id="{3370A2C8-4CE7-C741-8929-9217859A0561}"/>
              </a:ext>
            </a:extLst>
          </p:cNvPr>
          <p:cNvGrpSpPr>
            <a:grpSpLocks/>
          </p:cNvGrpSpPr>
          <p:nvPr/>
        </p:nvGrpSpPr>
        <p:grpSpPr bwMode="auto"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222" name="Rectangle 88">
              <a:extLst>
                <a:ext uri="{FF2B5EF4-FFF2-40B4-BE49-F238E27FC236}">
                  <a16:creationId xmlns:a16="http://schemas.microsoft.com/office/drawing/2014/main" id="{E50BA891-DC66-6748-9209-EA9D4F2B0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23" name="Text Box 89">
              <a:extLst>
                <a:ext uri="{FF2B5EF4-FFF2-40B4-BE49-F238E27FC236}">
                  <a16:creationId xmlns:a16="http://schemas.microsoft.com/office/drawing/2014/main" id="{17C11772-AB70-0344-B94C-1B06764AC9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A</a:t>
              </a:r>
              <a:r>
                <a: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cs typeface="Arial" charset="0"/>
                </a:rPr>
                <a:t>’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rPr>
                <a:t> A</a:t>
              </a:r>
            </a:p>
          </p:txBody>
        </p:sp>
        <p:sp>
          <p:nvSpPr>
            <p:cNvPr id="224" name="Line 90">
              <a:extLst>
                <a:ext uri="{FF2B5EF4-FFF2-40B4-BE49-F238E27FC236}">
                  <a16:creationId xmlns:a16="http://schemas.microsoft.com/office/drawing/2014/main" id="{92A1D7A9-6B7D-6245-8648-0585E752C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" y="2499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225" name="Line 91">
              <a:extLst>
                <a:ext uri="{FF2B5EF4-FFF2-40B4-BE49-F238E27FC236}">
                  <a16:creationId xmlns:a16="http://schemas.microsoft.com/office/drawing/2014/main" id="{F9EF27B4-FE96-D148-89C0-7A525840F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26" name="Group 94">
            <a:extLst>
              <a:ext uri="{FF2B5EF4-FFF2-40B4-BE49-F238E27FC236}">
                <a16:creationId xmlns:a16="http://schemas.microsoft.com/office/drawing/2014/main" id="{EC5CFC4C-B38C-5948-9557-ADD689122F82}"/>
              </a:ext>
            </a:extLst>
          </p:cNvPr>
          <p:cNvGrpSpPr>
            <a:grpSpLocks/>
          </p:cNvGrpSpPr>
          <p:nvPr/>
        </p:nvGrpSpPr>
        <p:grpSpPr bwMode="auto">
          <a:xfrm>
            <a:off x="2483357" y="5525990"/>
            <a:ext cx="2471738" cy="374650"/>
            <a:chOff x="2376" y="3383"/>
            <a:chExt cx="1557" cy="236"/>
          </a:xfrm>
        </p:grpSpPr>
        <p:sp>
          <p:nvSpPr>
            <p:cNvPr id="227" name="Text Box 95">
              <a:extLst>
                <a:ext uri="{FF2B5EF4-FFF2-40B4-BE49-F238E27FC236}">
                  <a16:creationId xmlns:a16="http://schemas.microsoft.com/office/drawing/2014/main" id="{9D1F6511-0EBF-3C44-9268-558C639B4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8" name="Text Box 96">
              <a:extLst>
                <a:ext uri="{FF2B5EF4-FFF2-40B4-BE49-F238E27FC236}">
                  <a16:creationId xmlns:a16="http://schemas.microsoft.com/office/drawing/2014/main" id="{44CF8BAE-BCDF-884C-B092-5D9BC5021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229" name="Text Box 97">
              <a:extLst>
                <a:ext uri="{FF2B5EF4-FFF2-40B4-BE49-F238E27FC236}">
                  <a16:creationId xmlns:a16="http://schemas.microsoft.com/office/drawing/2014/main" id="{E14D8E40-E7CD-ED4A-9731-066C07364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278" name="Rectangle 84">
            <a:extLst>
              <a:ext uri="{FF2B5EF4-FFF2-40B4-BE49-F238E27FC236}">
                <a16:creationId xmlns:a16="http://schemas.microsoft.com/office/drawing/2014/main" id="{78229FD9-9E00-354C-8B01-81EA9369D550}"/>
              </a:ext>
            </a:extLst>
          </p:cNvPr>
          <p:cNvSpPr txBox="1">
            <a:spLocks noChangeArrowheads="1"/>
          </p:cNvSpPr>
          <p:nvPr/>
        </p:nvSpPr>
        <p:spPr>
          <a:xfrm>
            <a:off x="870365" y="1583075"/>
            <a:ext cx="4643743" cy="94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/>
              <a:t>Frame destination, A’, location unknown:</a:t>
            </a:r>
            <a:endParaRPr lang="en-US" sz="2400" i="1" dirty="0"/>
          </a:p>
        </p:txBody>
      </p:sp>
      <p:sp>
        <p:nvSpPr>
          <p:cNvPr id="279" name="Text Box 86">
            <a:extLst>
              <a:ext uri="{FF2B5EF4-FFF2-40B4-BE49-F238E27FC236}">
                <a16:creationId xmlns:a16="http://schemas.microsoft.com/office/drawing/2014/main" id="{8EB576ED-EEAB-4740-B1E7-8093AC54C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673" y="1893188"/>
            <a:ext cx="18164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i="0" dirty="0">
                <a:solidFill>
                  <a:srgbClr val="CC0000"/>
                </a:solidFill>
                <a:latin typeface="+mn-lt"/>
                <a:cs typeface="+mn-cs"/>
              </a:rPr>
              <a:t>Flood</a:t>
            </a:r>
          </a:p>
        </p:txBody>
      </p:sp>
      <p:sp>
        <p:nvSpPr>
          <p:cNvPr id="280" name="Rectangle 93">
            <a:extLst>
              <a:ext uri="{FF2B5EF4-FFF2-40B4-BE49-F238E27FC236}">
                <a16:creationId xmlns:a16="http://schemas.microsoft.com/office/drawing/2014/main" id="{03EE78BF-359C-A14B-BDC2-3A060C04D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</a:rPr>
              <a:t>D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estination A location known:</a:t>
            </a:r>
            <a:endParaRPr lang="en-US" sz="24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81" name="Rectangle 98">
            <a:extLst>
              <a:ext uri="{FF2B5EF4-FFF2-40B4-BE49-F238E27FC236}">
                <a16:creationId xmlns:a16="http://schemas.microsoft.com/office/drawing/2014/main" id="{4A0C0776-2D33-A54C-8754-1AB684225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145" y="2864841"/>
            <a:ext cx="4766207" cy="1252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cs typeface="+mn-cs"/>
              </a:rPr>
              <a:t>               S</a:t>
            </a:r>
            <a:r>
              <a:rPr lang="en-US" sz="2400" dirty="0">
                <a:solidFill>
                  <a:srgbClr val="CC0000"/>
                </a:solidFill>
                <a:cs typeface="+mn-cs"/>
              </a:rPr>
              <a:t>electively send on just one link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4665D4-91B6-496E-867E-F6A034EE654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8C8220A-C441-4110-9358-5230D4B2C6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0710BB4-5171-4E04-A453-02861509885C}"/>
              </a:ext>
            </a:extLst>
          </p:cNvPr>
          <p:cNvSpPr/>
          <p:nvPr/>
        </p:nvSpPr>
        <p:spPr>
          <a:xfrm>
            <a:off x="393111" y="727493"/>
            <a:ext cx="4706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Self-learning, Forwarding: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1069 0.11482 L -0.1069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12122 -0.0981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68" y="-490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10365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4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034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0.12083 0.0520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259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11549 -0.102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51 L -0.03763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06 -0.1588 L -0.03476 -0.3287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278" grpId="0" build="p"/>
      <p:bldP spid="279" grpId="0"/>
      <p:bldP spid="280" grpId="0" build="p"/>
      <p:bldP spid="281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6">
            <a:extLst>
              <a:ext uri="{FF2B5EF4-FFF2-40B4-BE49-F238E27FC236}">
                <a16:creationId xmlns:a16="http://schemas.microsoft.com/office/drawing/2014/main" id="{D00993B5-4690-E140-B05C-69E88A020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568" y="1425922"/>
            <a:ext cx="7881938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sz="2400" kern="0" dirty="0">
                <a:cs typeface="+mn-cs"/>
              </a:rPr>
              <a:t>Self-learning switches can be connected together:</a:t>
            </a:r>
          </a:p>
        </p:txBody>
      </p:sp>
      <p:sp>
        <p:nvSpPr>
          <p:cNvPr id="171" name="Rectangle 70">
            <a:extLst>
              <a:ext uri="{FF2B5EF4-FFF2-40B4-BE49-F238E27FC236}">
                <a16:creationId xmlns:a16="http://schemas.microsoft.com/office/drawing/2014/main" id="{4FA79001-8106-D44D-B7AE-1DA5FDFFAD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487" y="4883429"/>
            <a:ext cx="6932856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460375" indent="-396875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Q:</a:t>
            </a:r>
            <a:r>
              <a:rPr lang="en-US" sz="2400" i="1" dirty="0">
                <a:solidFill>
                  <a:srgbClr val="00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sending from A to G - how does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know to forward frame destined to G via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and S</a:t>
            </a:r>
            <a:r>
              <a:rPr lang="en-US" sz="2400" baseline="-25000" dirty="0">
                <a:solidFill>
                  <a:srgbClr val="000000"/>
                </a:solidFill>
                <a:ea typeface="ＭＳ Ｐゴシック" charset="0"/>
              </a:rPr>
              <a:t>3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?</a:t>
            </a:r>
          </a:p>
          <a:p>
            <a:pPr marL="457200" indent="-28733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1" u="sng" dirty="0">
                <a:solidFill>
                  <a:srgbClr val="CC0000"/>
                </a:solidFill>
                <a:ea typeface="ＭＳ Ｐゴシック" charset="0"/>
              </a:rPr>
              <a:t>A:</a:t>
            </a: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self learning! (works exactly the same as in single-switch case!)</a:t>
            </a:r>
          </a:p>
        </p:txBody>
      </p:sp>
      <p:grpSp>
        <p:nvGrpSpPr>
          <p:cNvPr id="172" name="Group 1">
            <a:extLst>
              <a:ext uri="{FF2B5EF4-FFF2-40B4-BE49-F238E27FC236}">
                <a16:creationId xmlns:a16="http://schemas.microsoft.com/office/drawing/2014/main" id="{6ACB2ECE-A6EE-2F42-BFE2-A88609E9FC4C}"/>
              </a:ext>
            </a:extLst>
          </p:cNvPr>
          <p:cNvGrpSpPr>
            <a:grpSpLocks/>
          </p:cNvGrpSpPr>
          <p:nvPr/>
        </p:nvGrpSpPr>
        <p:grpSpPr bwMode="auto">
          <a:xfrm>
            <a:off x="231815" y="2654612"/>
            <a:ext cx="2005135" cy="1358900"/>
            <a:chOff x="958850" y="2444750"/>
            <a:chExt cx="2005665" cy="1358710"/>
          </a:xfrm>
        </p:grpSpPr>
        <p:sp>
          <p:nvSpPr>
            <p:cNvPr id="173" name="Line 20">
              <a:extLst>
                <a:ext uri="{FF2B5EF4-FFF2-40B4-BE49-F238E27FC236}">
                  <a16:creationId xmlns:a16="http://schemas.microsoft.com/office/drawing/2014/main" id="{A3FD6BE2-2CD4-6143-B6C7-1587A108B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20" name="Line 21">
              <a:extLst>
                <a:ext uri="{FF2B5EF4-FFF2-40B4-BE49-F238E27FC236}">
                  <a16:creationId xmlns:a16="http://schemas.microsoft.com/office/drawing/2014/main" id="{3DA59D3F-F827-094B-A805-1A54870E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2" name="Line 22">
              <a:extLst>
                <a:ext uri="{FF2B5EF4-FFF2-40B4-BE49-F238E27FC236}">
                  <a16:creationId xmlns:a16="http://schemas.microsoft.com/office/drawing/2014/main" id="{2168E2D5-CF45-3B47-AB69-F33DF11C9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82" name="Text Box 64">
              <a:extLst>
                <a:ext uri="{FF2B5EF4-FFF2-40B4-BE49-F238E27FC236}">
                  <a16:creationId xmlns:a16="http://schemas.microsoft.com/office/drawing/2014/main" id="{0105097B-F91D-A240-ACB8-B8FE8F879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A</a:t>
              </a:r>
            </a:p>
          </p:txBody>
        </p:sp>
        <p:sp>
          <p:nvSpPr>
            <p:cNvPr id="283" name="Text Box 65">
              <a:extLst>
                <a:ext uri="{FF2B5EF4-FFF2-40B4-BE49-F238E27FC236}">
                  <a16:creationId xmlns:a16="http://schemas.microsoft.com/office/drawing/2014/main" id="{1C6222BA-8E34-C046-9685-A8AA4450E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B</a:t>
              </a:r>
            </a:p>
          </p:txBody>
        </p:sp>
        <p:sp>
          <p:nvSpPr>
            <p:cNvPr id="284" name="Text Box 73">
              <a:extLst>
                <a:ext uri="{FF2B5EF4-FFF2-40B4-BE49-F238E27FC236}">
                  <a16:creationId xmlns:a16="http://schemas.microsoft.com/office/drawing/2014/main" id="{54488D61-5701-C14F-AE1F-1F70DE4CE1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S</a:t>
              </a:r>
              <a:r>
                <a:rPr kumimoji="0" lang="en-US" sz="1800" b="0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1</a:t>
              </a:r>
            </a:p>
          </p:txBody>
        </p:sp>
        <p:sp>
          <p:nvSpPr>
            <p:cNvPr id="285" name="Text Box 66">
              <a:extLst>
                <a:ext uri="{FF2B5EF4-FFF2-40B4-BE49-F238E27FC236}">
                  <a16:creationId xmlns:a16="http://schemas.microsoft.com/office/drawing/2014/main" id="{1CC25A49-338C-1F44-9BAE-7CAED2A9A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C</a:t>
              </a:r>
            </a:p>
          </p:txBody>
        </p:sp>
        <p:grpSp>
          <p:nvGrpSpPr>
            <p:cNvPr id="286" name="Group 44">
              <a:extLst>
                <a:ext uri="{FF2B5EF4-FFF2-40B4-BE49-F238E27FC236}">
                  <a16:creationId xmlns:a16="http://schemas.microsoft.com/office/drawing/2014/main" id="{202C5460-F11A-2D44-9706-A94732DA7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294" name="Picture 45" descr="desktop_computer_stylized_medium">
                <a:extLst>
                  <a:ext uri="{FF2B5EF4-FFF2-40B4-BE49-F238E27FC236}">
                    <a16:creationId xmlns:a16="http://schemas.microsoft.com/office/drawing/2014/main" id="{7120F0F2-50A9-3C4D-910D-4BB9142A02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5" name="Freeform 46">
                <a:extLst>
                  <a:ext uri="{FF2B5EF4-FFF2-40B4-BE49-F238E27FC236}">
                    <a16:creationId xmlns:a16="http://schemas.microsoft.com/office/drawing/2014/main" id="{C9BEE683-FE6F-D043-B338-7EB0184590C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7" name="Group 44">
              <a:extLst>
                <a:ext uri="{FF2B5EF4-FFF2-40B4-BE49-F238E27FC236}">
                  <a16:creationId xmlns:a16="http://schemas.microsoft.com/office/drawing/2014/main" id="{A92DFDE4-2038-4B47-B1BF-86DCDC002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292" name="Picture 45" descr="desktop_computer_stylized_medium">
                <a:extLst>
                  <a:ext uri="{FF2B5EF4-FFF2-40B4-BE49-F238E27FC236}">
                    <a16:creationId xmlns:a16="http://schemas.microsoft.com/office/drawing/2014/main" id="{E569455D-4E55-0044-83EF-B08B7B4ED4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3" name="Freeform 46">
                <a:extLst>
                  <a:ext uri="{FF2B5EF4-FFF2-40B4-BE49-F238E27FC236}">
                    <a16:creationId xmlns:a16="http://schemas.microsoft.com/office/drawing/2014/main" id="{306E34CC-1F03-244B-B814-D6B9650DD43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grpSp>
          <p:nvGrpSpPr>
            <p:cNvPr id="288" name="Group 44">
              <a:extLst>
                <a:ext uri="{FF2B5EF4-FFF2-40B4-BE49-F238E27FC236}">
                  <a16:creationId xmlns:a16="http://schemas.microsoft.com/office/drawing/2014/main" id="{48CCA417-6C89-B64D-98DA-51EE4AF3D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290" name="Picture 45" descr="desktop_computer_stylized_medium">
                <a:extLst>
                  <a:ext uri="{FF2B5EF4-FFF2-40B4-BE49-F238E27FC236}">
                    <a16:creationId xmlns:a16="http://schemas.microsoft.com/office/drawing/2014/main" id="{074846CF-8FFE-1E48-8A24-4F106758ED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46">
                <a:extLst>
                  <a:ext uri="{FF2B5EF4-FFF2-40B4-BE49-F238E27FC236}">
                    <a16:creationId xmlns:a16="http://schemas.microsoft.com/office/drawing/2014/main" id="{7DA76408-C614-1A41-A0F3-713C04FAF63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</p:grpSp>
        <p:pic>
          <p:nvPicPr>
            <p:cNvPr id="289" name="Picture 3">
              <a:extLst>
                <a:ext uri="{FF2B5EF4-FFF2-40B4-BE49-F238E27FC236}">
                  <a16:creationId xmlns:a16="http://schemas.microsoft.com/office/drawing/2014/main" id="{8CEF6460-C3D7-8046-8A73-96F0A807C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77404B8-E1BB-474B-A99A-C610AFAFCB65}"/>
              </a:ext>
            </a:extLst>
          </p:cNvPr>
          <p:cNvGrpSpPr/>
          <p:nvPr/>
        </p:nvGrpSpPr>
        <p:grpSpPr>
          <a:xfrm>
            <a:off x="1664740" y="2194237"/>
            <a:ext cx="4856162" cy="2044145"/>
            <a:chOff x="3950752" y="2194237"/>
            <a:chExt cx="4856162" cy="2044145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250CAC08-1B66-E940-BD6A-FDFBCA415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0752" y="2194237"/>
              <a:ext cx="4856162" cy="2044145"/>
              <a:chOff x="2379663" y="1984375"/>
              <a:chExt cx="4855711" cy="2043590"/>
            </a:xfrm>
          </p:grpSpPr>
          <p:sp>
            <p:nvSpPr>
              <p:cNvPr id="297" name="Line 23">
                <a:extLst>
                  <a:ext uri="{FF2B5EF4-FFF2-40B4-BE49-F238E27FC236}">
                    <a16:creationId xmlns:a16="http://schemas.microsoft.com/office/drawing/2014/main" id="{49AAAEFF-FE53-5C4F-9879-CAE69B40D9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35258" y="3068344"/>
                <a:ext cx="346043" cy="21584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8" name="Line 24">
                <a:extLst>
                  <a:ext uri="{FF2B5EF4-FFF2-40B4-BE49-F238E27FC236}">
                    <a16:creationId xmlns:a16="http://schemas.microsoft.com/office/drawing/2014/main" id="{DD18F58C-CBA1-334F-87D1-D27087E0A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49554" y="3087389"/>
                <a:ext cx="125401" cy="5872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299" name="Line 25">
                <a:extLst>
                  <a:ext uri="{FF2B5EF4-FFF2-40B4-BE49-F238E27FC236}">
                    <a16:creationId xmlns:a16="http://schemas.microsoft.com/office/drawing/2014/main" id="{0810A11B-6CE3-4B4A-892A-D88467FF0C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4326" y="3030254"/>
                <a:ext cx="230167" cy="36185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0" name="Line 26">
                <a:extLst>
                  <a:ext uri="{FF2B5EF4-FFF2-40B4-BE49-F238E27FC236}">
                    <a16:creationId xmlns:a16="http://schemas.microsoft.com/office/drawing/2014/main" id="{D3BCC038-234F-EE40-8E10-0F7AEA9072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2145" y="3106433"/>
                <a:ext cx="428585" cy="2444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1" name="Line 27">
                <a:extLst>
                  <a:ext uri="{FF2B5EF4-FFF2-40B4-BE49-F238E27FC236}">
                    <a16:creationId xmlns:a16="http://schemas.microsoft.com/office/drawing/2014/main" id="{CAF3C678-3D9A-294A-92F0-F6754B9063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035335" y="3077866"/>
                <a:ext cx="9524" cy="4697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2" name="Line 35">
                <a:extLst>
                  <a:ext uri="{FF2B5EF4-FFF2-40B4-BE49-F238E27FC236}">
                    <a16:creationId xmlns:a16="http://schemas.microsoft.com/office/drawing/2014/main" id="{35D390D2-019E-0B44-9120-1A7C03C987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79663" y="2355749"/>
                <a:ext cx="1517509" cy="53642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3" name="Line 36">
                <a:extLst>
                  <a:ext uri="{FF2B5EF4-FFF2-40B4-BE49-F238E27FC236}">
                    <a16:creationId xmlns:a16="http://schemas.microsoft.com/office/drawing/2014/main" id="{07E72922-2BC5-824E-B2F0-2A0C9BBF1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00356" y="2322421"/>
                <a:ext cx="0" cy="59991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4" name="Line 37">
                <a:extLst>
                  <a:ext uri="{FF2B5EF4-FFF2-40B4-BE49-F238E27FC236}">
                    <a16:creationId xmlns:a16="http://schemas.microsoft.com/office/drawing/2014/main" id="{EB84757E-562A-C946-8296-30C62384C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449571" y="2306551"/>
                <a:ext cx="1406394" cy="68402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5" name="Line 63">
                <a:extLst>
                  <a:ext uri="{FF2B5EF4-FFF2-40B4-BE49-F238E27FC236}">
                    <a16:creationId xmlns:a16="http://schemas.microsoft.com/office/drawing/2014/main" id="{CBB1E0F6-DA9A-234C-8F78-2F42A9BA4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11539" y="3131826"/>
                <a:ext cx="285723" cy="15870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306" name="Text Box 67">
                <a:extLst>
                  <a:ext uri="{FF2B5EF4-FFF2-40B4-BE49-F238E27FC236}">
                    <a16:creationId xmlns:a16="http://schemas.microsoft.com/office/drawing/2014/main" id="{65DA7922-1FE3-A54E-B585-6D332125E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D</a:t>
                </a:r>
              </a:p>
            </p:txBody>
          </p:sp>
          <p:sp>
            <p:nvSpPr>
              <p:cNvPr id="307" name="Text Box 68">
                <a:extLst>
                  <a:ext uri="{FF2B5EF4-FFF2-40B4-BE49-F238E27FC236}">
                    <a16:creationId xmlns:a16="http://schemas.microsoft.com/office/drawing/2014/main" id="{3343D53D-3E0E-2A4D-A833-D3A2A9F3B7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E</a:t>
                </a:r>
              </a:p>
            </p:txBody>
          </p:sp>
          <p:sp>
            <p:nvSpPr>
              <p:cNvPr id="308" name="Text Box 69">
                <a:extLst>
                  <a:ext uri="{FF2B5EF4-FFF2-40B4-BE49-F238E27FC236}">
                    <a16:creationId xmlns:a16="http://schemas.microsoft.com/office/drawing/2014/main" id="{0A60F714-DC84-1843-A5C5-D915B65F12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F</a:t>
                </a:r>
              </a:p>
            </p:txBody>
          </p:sp>
          <p:sp>
            <p:nvSpPr>
              <p:cNvPr id="309" name="Text Box 74">
                <a:extLst>
                  <a:ext uri="{FF2B5EF4-FFF2-40B4-BE49-F238E27FC236}">
                    <a16:creationId xmlns:a16="http://schemas.microsoft.com/office/drawing/2014/main" id="{D0CA346A-C9B0-5B42-8D05-2411A6B2D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310" name="Text Box 75">
                <a:extLst>
                  <a:ext uri="{FF2B5EF4-FFF2-40B4-BE49-F238E27FC236}">
                    <a16:creationId xmlns:a16="http://schemas.microsoft.com/office/drawing/2014/main" id="{F0F5C6E8-D75A-DE41-9CA5-225DDACA8B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311" name="Text Box 76">
                <a:extLst>
                  <a:ext uri="{FF2B5EF4-FFF2-40B4-BE49-F238E27FC236}">
                    <a16:creationId xmlns:a16="http://schemas.microsoft.com/office/drawing/2014/main" id="{70567B04-06CD-C745-BE8D-1EA39B3A8F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312" name="Text Box 78">
                <a:extLst>
                  <a:ext uri="{FF2B5EF4-FFF2-40B4-BE49-F238E27FC236}">
                    <a16:creationId xmlns:a16="http://schemas.microsoft.com/office/drawing/2014/main" id="{92C2CEEA-E74F-CD4F-9E93-4106B97116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H</a:t>
                </a:r>
              </a:p>
            </p:txBody>
          </p:sp>
          <p:sp>
            <p:nvSpPr>
              <p:cNvPr id="313" name="Text Box 79">
                <a:extLst>
                  <a:ext uri="{FF2B5EF4-FFF2-40B4-BE49-F238E27FC236}">
                    <a16:creationId xmlns:a16="http://schemas.microsoft.com/office/drawing/2014/main" id="{767F8C52-0473-094B-81C9-B0074DCAC8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I</a:t>
                </a:r>
              </a:p>
            </p:txBody>
          </p:sp>
          <p:sp>
            <p:nvSpPr>
              <p:cNvPr id="314" name="Text Box 80">
                <a:extLst>
                  <a:ext uri="{FF2B5EF4-FFF2-40B4-BE49-F238E27FC236}">
                    <a16:creationId xmlns:a16="http://schemas.microsoft.com/office/drawing/2014/main" id="{AD433860-39B4-F94C-97D1-8ED2BC51F0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G</a:t>
                </a:r>
              </a:p>
            </p:txBody>
          </p:sp>
          <p:pic>
            <p:nvPicPr>
              <p:cNvPr id="315" name="Picture 3">
                <a:extLst>
                  <a:ext uri="{FF2B5EF4-FFF2-40B4-BE49-F238E27FC236}">
                    <a16:creationId xmlns:a16="http://schemas.microsoft.com/office/drawing/2014/main" id="{14EE1F48-9E60-234B-9CCF-63F7C147B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16" name="Group 44">
                <a:extLst>
                  <a:ext uri="{FF2B5EF4-FFF2-40B4-BE49-F238E27FC236}">
                    <a16:creationId xmlns:a16="http://schemas.microsoft.com/office/drawing/2014/main" id="{843B54DD-D810-6746-9846-37B2CA4C41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id="334" name="Picture 45" descr="desktop_computer_stylized_medium">
                  <a:extLst>
                    <a:ext uri="{FF2B5EF4-FFF2-40B4-BE49-F238E27FC236}">
                      <a16:creationId xmlns:a16="http://schemas.microsoft.com/office/drawing/2014/main" id="{3D52FA82-0F33-BF48-BE19-E000988EA1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5" name="Freeform 46">
                  <a:extLst>
                    <a:ext uri="{FF2B5EF4-FFF2-40B4-BE49-F238E27FC236}">
                      <a16:creationId xmlns:a16="http://schemas.microsoft.com/office/drawing/2014/main" id="{2C894004-AB5E-DE41-B89A-F88D90E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7" name="Group 44">
                <a:extLst>
                  <a:ext uri="{FF2B5EF4-FFF2-40B4-BE49-F238E27FC236}">
                    <a16:creationId xmlns:a16="http://schemas.microsoft.com/office/drawing/2014/main" id="{B697333C-8F88-6F49-AA8F-4C9781CC4A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id="332" name="Picture 45" descr="desktop_computer_stylized_medium">
                  <a:extLst>
                    <a:ext uri="{FF2B5EF4-FFF2-40B4-BE49-F238E27FC236}">
                      <a16:creationId xmlns:a16="http://schemas.microsoft.com/office/drawing/2014/main" id="{5D4339C7-D62D-5C40-8498-60F25F7FD1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3" name="Freeform 46">
                  <a:extLst>
                    <a:ext uri="{FF2B5EF4-FFF2-40B4-BE49-F238E27FC236}">
                      <a16:creationId xmlns:a16="http://schemas.microsoft.com/office/drawing/2014/main" id="{B5C6667F-C532-F44B-B08E-ED6763A837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8" name="Group 44">
                <a:extLst>
                  <a:ext uri="{FF2B5EF4-FFF2-40B4-BE49-F238E27FC236}">
                    <a16:creationId xmlns:a16="http://schemas.microsoft.com/office/drawing/2014/main" id="{2B5BB1C4-0E8F-B54A-9FC0-4F56ED5ECB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id="330" name="Picture 45" descr="desktop_computer_stylized_medium">
                  <a:extLst>
                    <a:ext uri="{FF2B5EF4-FFF2-40B4-BE49-F238E27FC236}">
                      <a16:creationId xmlns:a16="http://schemas.microsoft.com/office/drawing/2014/main" id="{A8C81D48-C92D-CB48-8DCD-645F4CADBD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1" name="Freeform 46">
                  <a:extLst>
                    <a:ext uri="{FF2B5EF4-FFF2-40B4-BE49-F238E27FC236}">
                      <a16:creationId xmlns:a16="http://schemas.microsoft.com/office/drawing/2014/main" id="{9B794396-471F-E040-88AC-B51C16761F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19" name="Group 44">
                <a:extLst>
                  <a:ext uri="{FF2B5EF4-FFF2-40B4-BE49-F238E27FC236}">
                    <a16:creationId xmlns:a16="http://schemas.microsoft.com/office/drawing/2014/main" id="{E0884B22-EEAE-D248-A754-2308A9D242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id="328" name="Picture 45" descr="desktop_computer_stylized_medium">
                  <a:extLst>
                    <a:ext uri="{FF2B5EF4-FFF2-40B4-BE49-F238E27FC236}">
                      <a16:creationId xmlns:a16="http://schemas.microsoft.com/office/drawing/2014/main" id="{71042587-5DB5-414E-BCB6-1C166E167C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9" name="Freeform 46">
                  <a:extLst>
                    <a:ext uri="{FF2B5EF4-FFF2-40B4-BE49-F238E27FC236}">
                      <a16:creationId xmlns:a16="http://schemas.microsoft.com/office/drawing/2014/main" id="{8C2EA73F-6D60-594A-AE51-D16A3EA7EE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0" name="Group 44">
                <a:extLst>
                  <a:ext uri="{FF2B5EF4-FFF2-40B4-BE49-F238E27FC236}">
                    <a16:creationId xmlns:a16="http://schemas.microsoft.com/office/drawing/2014/main" id="{A0D7C560-9874-664B-BBED-733D586AA0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id="326" name="Picture 45" descr="desktop_computer_stylized_medium">
                  <a:extLst>
                    <a:ext uri="{FF2B5EF4-FFF2-40B4-BE49-F238E27FC236}">
                      <a16:creationId xmlns:a16="http://schemas.microsoft.com/office/drawing/2014/main" id="{650C7B5B-E94A-604C-9410-81943E94DB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7" name="Freeform 46">
                  <a:extLst>
                    <a:ext uri="{FF2B5EF4-FFF2-40B4-BE49-F238E27FC236}">
                      <a16:creationId xmlns:a16="http://schemas.microsoft.com/office/drawing/2014/main" id="{7AA9C5DC-63F6-3F4E-8635-3EE72EAD4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321" name="Group 44">
                <a:extLst>
                  <a:ext uri="{FF2B5EF4-FFF2-40B4-BE49-F238E27FC236}">
                    <a16:creationId xmlns:a16="http://schemas.microsoft.com/office/drawing/2014/main" id="{BCE68852-14F6-9845-8C5C-6CDD723AF6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id="324" name="Picture 45" descr="desktop_computer_stylized_medium">
                  <a:extLst>
                    <a:ext uri="{FF2B5EF4-FFF2-40B4-BE49-F238E27FC236}">
                      <a16:creationId xmlns:a16="http://schemas.microsoft.com/office/drawing/2014/main" id="{949A9AE4-491E-BF40-A346-2463B1309F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25" name="Freeform 46">
                  <a:extLst>
                    <a:ext uri="{FF2B5EF4-FFF2-40B4-BE49-F238E27FC236}">
                      <a16:creationId xmlns:a16="http://schemas.microsoft.com/office/drawing/2014/main" id="{87843F82-764B-4044-9508-F2FD38BC1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322" name="Picture 3">
                <a:extLst>
                  <a:ext uri="{FF2B5EF4-FFF2-40B4-BE49-F238E27FC236}">
                    <a16:creationId xmlns:a16="http://schemas.microsoft.com/office/drawing/2014/main" id="{1165B26C-61A1-EA46-8168-13B1A65377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">
                <a:extLst>
                  <a:ext uri="{FF2B5EF4-FFF2-40B4-BE49-F238E27FC236}">
                    <a16:creationId xmlns:a16="http://schemas.microsoft.com/office/drawing/2014/main" id="{A24E10B4-3314-8346-B6DA-C6D2CF4D78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0D6DB29E-8183-5D4A-A6C1-D8FB12A01668}"/>
                </a:ext>
              </a:extLst>
            </p:cNvPr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02115A91-641C-E845-93FC-31B53FD5B8B9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 345">
                <a:extLst>
                  <a:ext uri="{FF2B5EF4-FFF2-40B4-BE49-F238E27FC236}">
                    <a16:creationId xmlns:a16="http://schemas.microsoft.com/office/drawing/2014/main" id="{F1A867AC-0657-BC47-AC4D-010D15AD77FA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CF10FB39-5E1F-B248-9A7A-4C01C4EFD35A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6762CBB0-CBF1-DC47-8A14-38F59E1135B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D05CC814-ADCE-AE43-B2BF-2E57EE6D6E93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90D34BF2-9267-B246-BC83-C97A4D97DEE8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1925F9C3-6A09-134C-8318-7290AD8B60A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1C4667-123F-A845-BCC0-8455101ACF2F}"/>
                </a:ext>
              </a:extLst>
            </p:cNvPr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7B7E719E-C4A3-4940-BB4F-671C6F1E7357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 353">
                <a:extLst>
                  <a:ext uri="{FF2B5EF4-FFF2-40B4-BE49-F238E27FC236}">
                    <a16:creationId xmlns:a16="http://schemas.microsoft.com/office/drawing/2014/main" id="{71CB114A-BFFE-4245-9969-879EF7F16EA8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72121964-7151-184E-B215-6FFAE4FA284F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6" name="Freeform 355">
                  <a:extLst>
                    <a:ext uri="{FF2B5EF4-FFF2-40B4-BE49-F238E27FC236}">
                      <a16:creationId xmlns:a16="http://schemas.microsoft.com/office/drawing/2014/main" id="{BB494E8E-F2D9-8D4C-8855-005A1DEE0305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7" name="Freeform 356">
                  <a:extLst>
                    <a:ext uri="{FF2B5EF4-FFF2-40B4-BE49-F238E27FC236}">
                      <a16:creationId xmlns:a16="http://schemas.microsoft.com/office/drawing/2014/main" id="{21953B9A-7B59-5B48-B542-2BE643E43FA0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8" name="Freeform 357">
                  <a:extLst>
                    <a:ext uri="{FF2B5EF4-FFF2-40B4-BE49-F238E27FC236}">
                      <a16:creationId xmlns:a16="http://schemas.microsoft.com/office/drawing/2014/main" id="{64E057B3-0410-8944-96E8-A73328F40DF9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9" name="Freeform 358">
                  <a:extLst>
                    <a:ext uri="{FF2B5EF4-FFF2-40B4-BE49-F238E27FC236}">
                      <a16:creationId xmlns:a16="http://schemas.microsoft.com/office/drawing/2014/main" id="{4F3BC6AC-6740-644B-B895-210B6ABEA3B6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5C1BDD41-89CC-5142-82E0-31AD1AEA5928}"/>
                </a:ext>
              </a:extLst>
            </p:cNvPr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CAAD1B8-7EF7-104B-A99C-66500B373B15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 361">
                <a:extLst>
                  <a:ext uri="{FF2B5EF4-FFF2-40B4-BE49-F238E27FC236}">
                    <a16:creationId xmlns:a16="http://schemas.microsoft.com/office/drawing/2014/main" id="{C3709934-88FB-7B49-8DD5-B867C648DC42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A129641A-31D4-0744-9BA2-E6B8031E0C71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4" name="Freeform 363">
                  <a:extLst>
                    <a:ext uri="{FF2B5EF4-FFF2-40B4-BE49-F238E27FC236}">
                      <a16:creationId xmlns:a16="http://schemas.microsoft.com/office/drawing/2014/main" id="{AC8F2956-A0C1-9347-A821-CF7760F8BF1F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5" name="Freeform 364">
                  <a:extLst>
                    <a:ext uri="{FF2B5EF4-FFF2-40B4-BE49-F238E27FC236}">
                      <a16:creationId xmlns:a16="http://schemas.microsoft.com/office/drawing/2014/main" id="{3A2DD6F3-4BB4-7344-8796-936E8627C7EA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6" name="Freeform 365">
                  <a:extLst>
                    <a:ext uri="{FF2B5EF4-FFF2-40B4-BE49-F238E27FC236}">
                      <a16:creationId xmlns:a16="http://schemas.microsoft.com/office/drawing/2014/main" id="{1B108877-A9F2-B740-94FB-2FACB13C189C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Freeform 366">
                  <a:extLst>
                    <a:ext uri="{FF2B5EF4-FFF2-40B4-BE49-F238E27FC236}">
                      <a16:creationId xmlns:a16="http://schemas.microsoft.com/office/drawing/2014/main" id="{A4E7367F-EA46-6943-A52D-D2D39663AFD5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E7BFFEF5-1E5A-214E-815E-5352DB1D8B9D}"/>
              </a:ext>
            </a:extLst>
          </p:cNvPr>
          <p:cNvGrpSpPr/>
          <p:nvPr/>
        </p:nvGrpSpPr>
        <p:grpSpPr>
          <a:xfrm>
            <a:off x="1224431" y="3070406"/>
            <a:ext cx="746763" cy="344773"/>
            <a:chOff x="3668110" y="2448910"/>
            <a:chExt cx="3794234" cy="2165130"/>
          </a:xfrm>
        </p:grpSpPr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3882DC2F-B27B-0C40-807D-179D4FF6760D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C45558C7-AA03-9549-BB76-2D627A97AB4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5245A52-75E9-4F43-901F-B3CDDA16D9AB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40" name="Freeform 339">
                <a:extLst>
                  <a:ext uri="{FF2B5EF4-FFF2-40B4-BE49-F238E27FC236}">
                    <a16:creationId xmlns:a16="http://schemas.microsoft.com/office/drawing/2014/main" id="{5719E44D-592D-2B40-8629-8CAC92FD2898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 340">
                <a:extLst>
                  <a:ext uri="{FF2B5EF4-FFF2-40B4-BE49-F238E27FC236}">
                    <a16:creationId xmlns:a16="http://schemas.microsoft.com/office/drawing/2014/main" id="{8F866AE4-8716-1943-A767-116C65DECED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 341">
                <a:extLst>
                  <a:ext uri="{FF2B5EF4-FFF2-40B4-BE49-F238E27FC236}">
                    <a16:creationId xmlns:a16="http://schemas.microsoft.com/office/drawing/2014/main" id="{5286B54F-3F16-8E4C-9916-F5AD40E1D77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 342">
                <a:extLst>
                  <a:ext uri="{FF2B5EF4-FFF2-40B4-BE49-F238E27FC236}">
                    <a16:creationId xmlns:a16="http://schemas.microsoft.com/office/drawing/2014/main" id="{A4B59C80-FD6E-ED49-8253-93F2FF9267E5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454F9526-7B25-4D73-AE4B-1EAFA089D7C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51D1EB7-9A5F-4AA7-8393-651E795A5A5A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4E450759-82F5-41B2-9960-3FB5B64AEF76}"/>
              </a:ext>
            </a:extLst>
          </p:cNvPr>
          <p:cNvSpPr/>
          <p:nvPr/>
        </p:nvSpPr>
        <p:spPr>
          <a:xfrm>
            <a:off x="393111" y="727493"/>
            <a:ext cx="338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Interconnecting Switches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F94A2-FFE2-4762-9E77-91E9AFFF04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8" t="8221" r="5829" b="20512"/>
          <a:stretch/>
        </p:blipFill>
        <p:spPr>
          <a:xfrm>
            <a:off x="6902652" y="2241970"/>
            <a:ext cx="5057533" cy="20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3">
            <a:extLst>
              <a:ext uri="{FF2B5EF4-FFF2-40B4-BE49-F238E27FC236}">
                <a16:creationId xmlns:a16="http://schemas.microsoft.com/office/drawing/2014/main" id="{568450DB-9CD6-EE43-953D-FA5EF552531B}"/>
              </a:ext>
            </a:extLst>
          </p:cNvPr>
          <p:cNvSpPr txBox="1">
            <a:spLocks noChangeArrowheads="1"/>
          </p:cNvSpPr>
          <p:nvPr/>
        </p:nvSpPr>
        <p:spPr>
          <a:xfrm>
            <a:off x="339081" y="1542081"/>
            <a:ext cx="8743038" cy="808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400" dirty="0"/>
              <a:t>Suppose C sends frame to I, I responds to C</a:t>
            </a:r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B511F9CE-E792-7F49-809B-1ABFB62EB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42" y="4779344"/>
            <a:ext cx="520452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r>
              <a:rPr lang="en-US" sz="2400" u="sng" dirty="0">
                <a:solidFill>
                  <a:srgbClr val="CC0000"/>
                </a:solidFill>
                <a:cs typeface="+mn-cs"/>
              </a:rPr>
              <a:t>Q:</a:t>
            </a:r>
            <a:r>
              <a:rPr lang="en-US" sz="2400" i="0" dirty="0">
                <a:solidFill>
                  <a:srgbClr val="CC0000"/>
                </a:solidFill>
                <a:cs typeface="+mn-cs"/>
              </a:rPr>
              <a:t> 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show switch tables and packet forwarding in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1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2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3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, S</a:t>
            </a:r>
            <a:r>
              <a:rPr lang="en-US" sz="2400" i="0" baseline="-25000" dirty="0">
                <a:solidFill>
                  <a:srgbClr val="000000"/>
                </a:solidFill>
                <a:cs typeface="+mn-cs"/>
              </a:rPr>
              <a:t>4</a:t>
            </a:r>
            <a:r>
              <a:rPr lang="en-US" sz="2400" i="0" dirty="0">
                <a:solidFill>
                  <a:srgbClr val="000000"/>
                </a:solidFill>
                <a:cs typeface="+mn-cs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1FFF95-C7EA-144E-84F5-63512E675D5A}"/>
              </a:ext>
            </a:extLst>
          </p:cNvPr>
          <p:cNvGrpSpPr/>
          <p:nvPr/>
        </p:nvGrpSpPr>
        <p:grpSpPr>
          <a:xfrm>
            <a:off x="485252" y="2225062"/>
            <a:ext cx="6289087" cy="2044145"/>
            <a:chOff x="2517827" y="2194237"/>
            <a:chExt cx="6289087" cy="2044145"/>
          </a:xfrm>
        </p:grpSpPr>
        <p:grpSp>
          <p:nvGrpSpPr>
            <p:cNvPr id="101" name="Group 1">
              <a:extLst>
                <a:ext uri="{FF2B5EF4-FFF2-40B4-BE49-F238E27FC236}">
                  <a16:creationId xmlns:a16="http://schemas.microsoft.com/office/drawing/2014/main" id="{E174CED5-AC35-D54C-8BF6-1C9463848B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827" y="2654612"/>
              <a:ext cx="2005135" cy="1358900"/>
              <a:chOff x="958850" y="2444750"/>
              <a:chExt cx="2005665" cy="1358710"/>
            </a:xfrm>
          </p:grpSpPr>
          <p:sp>
            <p:nvSpPr>
              <p:cNvPr id="102" name="Line 20">
                <a:extLst>
                  <a:ext uri="{FF2B5EF4-FFF2-40B4-BE49-F238E27FC236}">
                    <a16:creationId xmlns:a16="http://schemas.microsoft.com/office/drawing/2014/main" id="{99456C36-8A4C-D04A-935F-F188E11602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2903" y="3030456"/>
                <a:ext cx="55577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3" name="Line 21">
                <a:extLst>
                  <a:ext uri="{FF2B5EF4-FFF2-40B4-BE49-F238E27FC236}">
                    <a16:creationId xmlns:a16="http://schemas.microsoft.com/office/drawing/2014/main" id="{55CE708E-2A34-9F40-8A40-EC8F4808B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70355" y="3078074"/>
                <a:ext cx="271534" cy="3142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4" name="Line 22">
                <a:extLst>
                  <a:ext uri="{FF2B5EF4-FFF2-40B4-BE49-F238E27FC236}">
                    <a16:creationId xmlns:a16="http://schemas.microsoft.com/office/drawing/2014/main" id="{25CA20B9-2A94-684B-9200-B43A5DC1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89566" y="3106645"/>
                <a:ext cx="73044" cy="2952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ＭＳ Ｐゴシック" charset="0"/>
                </a:endParaRPr>
              </a:p>
            </p:txBody>
          </p:sp>
          <p:sp>
            <p:nvSpPr>
              <p:cNvPr id="105" name="Text Box 64">
                <a:extLst>
                  <a:ext uri="{FF2B5EF4-FFF2-40B4-BE49-F238E27FC236}">
                    <a16:creationId xmlns:a16="http://schemas.microsoft.com/office/drawing/2014/main" id="{4DEB5825-2375-754E-8531-766CDA61CD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106" name="Text Box 65">
                <a:extLst>
                  <a:ext uri="{FF2B5EF4-FFF2-40B4-BE49-F238E27FC236}">
                    <a16:creationId xmlns:a16="http://schemas.microsoft.com/office/drawing/2014/main" id="{799C545E-6574-C94C-A803-1B1F400DC0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107" name="Text Box 73">
                <a:extLst>
                  <a:ext uri="{FF2B5EF4-FFF2-40B4-BE49-F238E27FC236}">
                    <a16:creationId xmlns:a16="http://schemas.microsoft.com/office/drawing/2014/main" id="{0DF107CE-E588-A94A-88C7-2C3915755E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S</a:t>
                </a:r>
                <a:r>
                  <a:rPr kumimoji="0" lang="en-US" sz="1800" b="0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108" name="Text Box 66">
                <a:extLst>
                  <a:ext uri="{FF2B5EF4-FFF2-40B4-BE49-F238E27FC236}">
                    <a16:creationId xmlns:a16="http://schemas.microsoft.com/office/drawing/2014/main" id="{BFDB47B6-1E5E-BD42-AC91-800C3CCA6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ＭＳ Ｐゴシック" charset="0"/>
                    <a:cs typeface="Arial" charset="0"/>
                  </a:rPr>
                  <a:t>C</a:t>
                </a:r>
              </a:p>
            </p:txBody>
          </p:sp>
          <p:grpSp>
            <p:nvGrpSpPr>
              <p:cNvPr id="109" name="Group 44">
                <a:extLst>
                  <a:ext uri="{FF2B5EF4-FFF2-40B4-BE49-F238E27FC236}">
                    <a16:creationId xmlns:a16="http://schemas.microsoft.com/office/drawing/2014/main" id="{DC837921-0D64-BD47-861E-F31CC635EE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id="117" name="Picture 45" descr="desktop_computer_stylized_medium">
                  <a:extLst>
                    <a:ext uri="{FF2B5EF4-FFF2-40B4-BE49-F238E27FC236}">
                      <a16:creationId xmlns:a16="http://schemas.microsoft.com/office/drawing/2014/main" id="{99A10DAA-F025-3840-A597-986C2A27AC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8" name="Freeform 46">
                  <a:extLst>
                    <a:ext uri="{FF2B5EF4-FFF2-40B4-BE49-F238E27FC236}">
                      <a16:creationId xmlns:a16="http://schemas.microsoft.com/office/drawing/2014/main" id="{83738852-B2D6-8A45-99DE-7F2DF5918B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A033586C-CAEE-E347-8D88-3B31D913E3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id="115" name="Picture 45" descr="desktop_computer_stylized_medium">
                  <a:extLst>
                    <a:ext uri="{FF2B5EF4-FFF2-40B4-BE49-F238E27FC236}">
                      <a16:creationId xmlns:a16="http://schemas.microsoft.com/office/drawing/2014/main" id="{21CE84B5-06A2-D14C-AEBE-CFD46034D49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6" name="Freeform 46">
                  <a:extLst>
                    <a:ext uri="{FF2B5EF4-FFF2-40B4-BE49-F238E27FC236}">
                      <a16:creationId xmlns:a16="http://schemas.microsoft.com/office/drawing/2014/main" id="{5FD3094A-1859-F648-BB49-F2B23B15C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grpSp>
            <p:nvGrpSpPr>
              <p:cNvPr id="111" name="Group 44">
                <a:extLst>
                  <a:ext uri="{FF2B5EF4-FFF2-40B4-BE49-F238E27FC236}">
                    <a16:creationId xmlns:a16="http://schemas.microsoft.com/office/drawing/2014/main" id="{655FEA45-4989-2C4A-8309-EA2DBF28B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id="113" name="Picture 45" descr="desktop_computer_stylized_medium">
                  <a:extLst>
                    <a:ext uri="{FF2B5EF4-FFF2-40B4-BE49-F238E27FC236}">
                      <a16:creationId xmlns:a16="http://schemas.microsoft.com/office/drawing/2014/main" id="{C2B6BF88-F812-964A-96C8-B3552CB52B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id="{C7D61B70-C386-EB44-94E6-4FCDCA9C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</p:grp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id="{B5A71CE8-50DE-B246-AE60-22D59D712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2816478B-C7BF-3A4B-9910-57E846BFA2AE}"/>
                </a:ext>
              </a:extLst>
            </p:cNvPr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BDB365C-75DD-BA4C-8483-F86287AD4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sp>
              <p:nvSpPr>
                <p:cNvPr id="145" name="Line 23">
                  <a:extLst>
                    <a:ext uri="{FF2B5EF4-FFF2-40B4-BE49-F238E27FC236}">
                      <a16:creationId xmlns:a16="http://schemas.microsoft.com/office/drawing/2014/main" id="{68A6B2AD-4A9F-214F-BE1D-B7DF7E1C6E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35258" y="3068344"/>
                  <a:ext cx="346043" cy="21584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6" name="Line 24">
                  <a:extLst>
                    <a:ext uri="{FF2B5EF4-FFF2-40B4-BE49-F238E27FC236}">
                      <a16:creationId xmlns:a16="http://schemas.microsoft.com/office/drawing/2014/main" id="{D84ED115-8A00-2C43-AB0E-B0231CCF9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49554" y="3087389"/>
                  <a:ext cx="125401" cy="5872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7" name="Line 25">
                  <a:extLst>
                    <a:ext uri="{FF2B5EF4-FFF2-40B4-BE49-F238E27FC236}">
                      <a16:creationId xmlns:a16="http://schemas.microsoft.com/office/drawing/2014/main" id="{B1AA3E0A-B9A5-294C-A748-5E42A95E37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54326" y="3030254"/>
                  <a:ext cx="230167" cy="36185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8" name="Line 26">
                  <a:extLst>
                    <a:ext uri="{FF2B5EF4-FFF2-40B4-BE49-F238E27FC236}">
                      <a16:creationId xmlns:a16="http://schemas.microsoft.com/office/drawing/2014/main" id="{CC0F30F5-BEDC-5D4D-B554-BBE6A2062F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2145" y="3106433"/>
                  <a:ext cx="428585" cy="24440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49" name="Line 27">
                  <a:extLst>
                    <a:ext uri="{FF2B5EF4-FFF2-40B4-BE49-F238E27FC236}">
                      <a16:creationId xmlns:a16="http://schemas.microsoft.com/office/drawing/2014/main" id="{306D12EE-4853-A448-A0E4-6AA00BE66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035335" y="3077866"/>
                  <a:ext cx="9524" cy="46977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0" name="Line 35">
                  <a:extLst>
                    <a:ext uri="{FF2B5EF4-FFF2-40B4-BE49-F238E27FC236}">
                      <a16:creationId xmlns:a16="http://schemas.microsoft.com/office/drawing/2014/main" id="{2F390777-5412-4D49-92B7-E21F0873BF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79663" y="2355749"/>
                  <a:ext cx="1517509" cy="53642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1" name="Line 36">
                  <a:extLst>
                    <a:ext uri="{FF2B5EF4-FFF2-40B4-BE49-F238E27FC236}">
                      <a16:creationId xmlns:a16="http://schemas.microsoft.com/office/drawing/2014/main" id="{2A8B696B-9EF3-6144-9251-35E77662F2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00356" y="2322421"/>
                  <a:ext cx="0" cy="59991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2" name="Line 37">
                  <a:extLst>
                    <a:ext uri="{FF2B5EF4-FFF2-40B4-BE49-F238E27FC236}">
                      <a16:creationId xmlns:a16="http://schemas.microsoft.com/office/drawing/2014/main" id="{EE382A21-6506-2149-B95A-87DC8F5C2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449571" y="2306551"/>
                  <a:ext cx="1406394" cy="6840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3" name="Line 63">
                  <a:extLst>
                    <a:ext uri="{FF2B5EF4-FFF2-40B4-BE49-F238E27FC236}">
                      <a16:creationId xmlns:a16="http://schemas.microsoft.com/office/drawing/2014/main" id="{BDF97CF4-DC42-E04A-B487-6437DFE7CE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411539" y="3131826"/>
                  <a:ext cx="285723" cy="15870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ＭＳ Ｐゴシック" charset="0"/>
                  </a:endParaRPr>
                </a:p>
              </p:txBody>
            </p:sp>
            <p:sp>
              <p:nvSpPr>
                <p:cNvPr id="154" name="Text Box 67">
                  <a:extLst>
                    <a:ext uri="{FF2B5EF4-FFF2-40B4-BE49-F238E27FC236}">
                      <a16:creationId xmlns:a16="http://schemas.microsoft.com/office/drawing/2014/main" id="{2188C4D3-BD36-E047-9559-CABADC9F0FB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D</a:t>
                  </a:r>
                </a:p>
              </p:txBody>
            </p:sp>
            <p:sp>
              <p:nvSpPr>
                <p:cNvPr id="155" name="Text Box 68">
                  <a:extLst>
                    <a:ext uri="{FF2B5EF4-FFF2-40B4-BE49-F238E27FC236}">
                      <a16:creationId xmlns:a16="http://schemas.microsoft.com/office/drawing/2014/main" id="{D377AFD9-065B-0D42-89D3-C837E5B125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E</a:t>
                  </a:r>
                </a:p>
              </p:txBody>
            </p:sp>
            <p:sp>
              <p:nvSpPr>
                <p:cNvPr id="156" name="Text Box 69">
                  <a:extLst>
                    <a:ext uri="{FF2B5EF4-FFF2-40B4-BE49-F238E27FC236}">
                      <a16:creationId xmlns:a16="http://schemas.microsoft.com/office/drawing/2014/main" id="{0CFCAF43-7430-1543-B71F-013915B7D59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F</a:t>
                  </a:r>
                </a:p>
              </p:txBody>
            </p:sp>
            <p:sp>
              <p:nvSpPr>
                <p:cNvPr id="157" name="Text Box 74">
                  <a:extLst>
                    <a:ext uri="{FF2B5EF4-FFF2-40B4-BE49-F238E27FC236}">
                      <a16:creationId xmlns:a16="http://schemas.microsoft.com/office/drawing/2014/main" id="{09D60F24-0E65-E540-A132-B2087CA454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2</a:t>
                  </a:r>
                </a:p>
              </p:txBody>
            </p:sp>
            <p:sp>
              <p:nvSpPr>
                <p:cNvPr id="158" name="Text Box 75">
                  <a:extLst>
                    <a:ext uri="{FF2B5EF4-FFF2-40B4-BE49-F238E27FC236}">
                      <a16:creationId xmlns:a16="http://schemas.microsoft.com/office/drawing/2014/main" id="{61B735CA-251A-CF4F-988F-56BD7EB99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4</a:t>
                  </a:r>
                </a:p>
              </p:txBody>
            </p:sp>
            <p:sp>
              <p:nvSpPr>
                <p:cNvPr id="159" name="Text Box 76">
                  <a:extLst>
                    <a:ext uri="{FF2B5EF4-FFF2-40B4-BE49-F238E27FC236}">
                      <a16:creationId xmlns:a16="http://schemas.microsoft.com/office/drawing/2014/main" id="{5684E9B9-6F8F-9B49-87D7-884038727FB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S</a:t>
                  </a:r>
                  <a:r>
                    <a:rPr kumimoji="0" lang="en-US" sz="1800" b="0" i="0" u="none" strike="noStrike" kern="0" cap="none" spc="0" normalizeH="0" baseline="-2500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3</a:t>
                  </a:r>
                </a:p>
              </p:txBody>
            </p:sp>
            <p:sp>
              <p:nvSpPr>
                <p:cNvPr id="160" name="Text Box 78">
                  <a:extLst>
                    <a:ext uri="{FF2B5EF4-FFF2-40B4-BE49-F238E27FC236}">
                      <a16:creationId xmlns:a16="http://schemas.microsoft.com/office/drawing/2014/main" id="{811B64AB-D4E5-1E43-81FE-A68C071F63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H</a:t>
                  </a:r>
                </a:p>
              </p:txBody>
            </p:sp>
            <p:sp>
              <p:nvSpPr>
                <p:cNvPr id="161" name="Text Box 79">
                  <a:extLst>
                    <a:ext uri="{FF2B5EF4-FFF2-40B4-BE49-F238E27FC236}">
                      <a16:creationId xmlns:a16="http://schemas.microsoft.com/office/drawing/2014/main" id="{5D07C5EE-CF96-1441-A8A4-14B2C1E5BC6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I</a:t>
                  </a:r>
                </a:p>
              </p:txBody>
            </p:sp>
            <p:sp>
              <p:nvSpPr>
                <p:cNvPr id="162" name="Text Box 80">
                  <a:extLst>
                    <a:ext uri="{FF2B5EF4-FFF2-40B4-BE49-F238E27FC236}">
                      <a16:creationId xmlns:a16="http://schemas.microsoft.com/office/drawing/2014/main" id="{76121A31-0CF9-CD4B-AE69-015165CDB9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n-lt"/>
                      <a:ea typeface="ＭＳ Ｐゴシック" charset="0"/>
                      <a:cs typeface="Arial" charset="0"/>
                    </a:rPr>
                    <a:t>G</a:t>
                  </a:r>
                </a:p>
              </p:txBody>
            </p:sp>
            <p:pic>
              <p:nvPicPr>
                <p:cNvPr id="163" name="Picture 3">
                  <a:extLst>
                    <a:ext uri="{FF2B5EF4-FFF2-40B4-BE49-F238E27FC236}">
                      <a16:creationId xmlns:a16="http://schemas.microsoft.com/office/drawing/2014/main" id="{A60EFC24-CD1C-1840-BFF1-506A513FE7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64" name="Group 44">
                  <a:extLst>
                    <a:ext uri="{FF2B5EF4-FFF2-40B4-BE49-F238E27FC236}">
                      <a16:creationId xmlns:a16="http://schemas.microsoft.com/office/drawing/2014/main" id="{72C50D88-FE1C-914B-9179-8D1F978E03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6B6B128B-F962-F94D-9DF1-5108488503D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7" name="Freeform 46">
                    <a:extLst>
                      <a:ext uri="{FF2B5EF4-FFF2-40B4-BE49-F238E27FC236}">
                        <a16:creationId xmlns:a16="http://schemas.microsoft.com/office/drawing/2014/main" id="{C0150CF8-A697-CE42-940C-37756D41BF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5" name="Group 44">
                  <a:extLst>
                    <a:ext uri="{FF2B5EF4-FFF2-40B4-BE49-F238E27FC236}">
                      <a16:creationId xmlns:a16="http://schemas.microsoft.com/office/drawing/2014/main" id="{3070217F-553E-764A-99FA-E2DA6A9B3D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4" name="Picture 45" descr="desktop_computer_stylized_medium">
                    <a:extLst>
                      <a:ext uri="{FF2B5EF4-FFF2-40B4-BE49-F238E27FC236}">
                        <a16:creationId xmlns:a16="http://schemas.microsoft.com/office/drawing/2014/main" id="{A7C73311-AB56-AB43-AD0E-BECBF1D54F0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5" name="Freeform 46">
                    <a:extLst>
                      <a:ext uri="{FF2B5EF4-FFF2-40B4-BE49-F238E27FC236}">
                        <a16:creationId xmlns:a16="http://schemas.microsoft.com/office/drawing/2014/main" id="{52C81438-9114-5446-B747-FBE54C6601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6" name="Group 44">
                  <a:extLst>
                    <a:ext uri="{FF2B5EF4-FFF2-40B4-BE49-F238E27FC236}">
                      <a16:creationId xmlns:a16="http://schemas.microsoft.com/office/drawing/2014/main" id="{4533CD9B-FBCF-5447-8350-43CE87CD637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2" name="Picture 45" descr="desktop_computer_stylized_medium">
                    <a:extLst>
                      <a:ext uri="{FF2B5EF4-FFF2-40B4-BE49-F238E27FC236}">
                        <a16:creationId xmlns:a16="http://schemas.microsoft.com/office/drawing/2014/main" id="{B2D533C9-2A78-B940-8439-12C55294CFA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3" name="Freeform 46">
                    <a:extLst>
                      <a:ext uri="{FF2B5EF4-FFF2-40B4-BE49-F238E27FC236}">
                        <a16:creationId xmlns:a16="http://schemas.microsoft.com/office/drawing/2014/main" id="{57FD2025-5E4C-8743-B974-760B988813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7" name="Group 44">
                  <a:extLst>
                    <a:ext uri="{FF2B5EF4-FFF2-40B4-BE49-F238E27FC236}">
                      <a16:creationId xmlns:a16="http://schemas.microsoft.com/office/drawing/2014/main" id="{39417816-E3DF-9944-8BB2-9ECAEA9355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80" name="Picture 45" descr="desktop_computer_stylized_medium">
                    <a:extLst>
                      <a:ext uri="{FF2B5EF4-FFF2-40B4-BE49-F238E27FC236}">
                        <a16:creationId xmlns:a16="http://schemas.microsoft.com/office/drawing/2014/main" id="{DB414230-1306-5F4E-A458-0537D0528C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81" name="Freeform 46">
                    <a:extLst>
                      <a:ext uri="{FF2B5EF4-FFF2-40B4-BE49-F238E27FC236}">
                        <a16:creationId xmlns:a16="http://schemas.microsoft.com/office/drawing/2014/main" id="{309159E7-31D8-234D-93D0-BE8C00415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8" name="Group 44">
                  <a:extLst>
                    <a:ext uri="{FF2B5EF4-FFF2-40B4-BE49-F238E27FC236}">
                      <a16:creationId xmlns:a16="http://schemas.microsoft.com/office/drawing/2014/main" id="{4E2C6A6D-6868-344A-8B6D-7879FC94C5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8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41FED28-3695-BF44-9514-315EAD53285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9" name="Freeform 46">
                    <a:extLst>
                      <a:ext uri="{FF2B5EF4-FFF2-40B4-BE49-F238E27FC236}">
                        <a16:creationId xmlns:a16="http://schemas.microsoft.com/office/drawing/2014/main" id="{2B011CDD-EC17-8A46-97F7-9084D9FC8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grpSp>
              <p:nvGrpSpPr>
                <p:cNvPr id="169" name="Group 44">
                  <a:extLst>
                    <a:ext uri="{FF2B5EF4-FFF2-40B4-BE49-F238E27FC236}">
                      <a16:creationId xmlns:a16="http://schemas.microsoft.com/office/drawing/2014/main" id="{7F3E3005-6E4C-2E48-BEB0-D7DCE47F5B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id="176" name="Picture 45" descr="desktop_computer_stylized_medium">
                    <a:extLst>
                      <a:ext uri="{FF2B5EF4-FFF2-40B4-BE49-F238E27FC236}">
                        <a16:creationId xmlns:a16="http://schemas.microsoft.com/office/drawing/2014/main" id="{2F69E930-531C-CC49-9369-A6258D2C3D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77" name="Freeform 46">
                    <a:extLst>
                      <a:ext uri="{FF2B5EF4-FFF2-40B4-BE49-F238E27FC236}">
                        <a16:creationId xmlns:a16="http://schemas.microsoft.com/office/drawing/2014/main" id="{275B5DF6-0840-1741-A596-61D1E7D339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ea typeface="ＭＳ Ｐゴシック" charset="0"/>
                    </a:endParaRPr>
                  </a:p>
                </p:txBody>
              </p:sp>
            </p:grpSp>
            <p:pic>
              <p:nvPicPr>
                <p:cNvPr id="174" name="Picture 3">
                  <a:extLst>
                    <a:ext uri="{FF2B5EF4-FFF2-40B4-BE49-F238E27FC236}">
                      <a16:creationId xmlns:a16="http://schemas.microsoft.com/office/drawing/2014/main" id="{99A8D395-2415-D740-B879-CB64DE3E7C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5" name="Picture 3">
                  <a:extLst>
                    <a:ext uri="{FF2B5EF4-FFF2-40B4-BE49-F238E27FC236}">
                      <a16:creationId xmlns:a16="http://schemas.microsoft.com/office/drawing/2014/main" id="{7E37AF4C-6642-944F-893E-8F764A201E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C8817A8-53E1-E640-9C0B-D148675E84B3}"/>
                  </a:ext>
                </a:extLst>
              </p:cNvPr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B86E610-C8E9-A14E-BADA-D521477BFA53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9BCF10E-F11E-0940-9427-2C52D3A04423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74F91BDF-2C7D-004F-9F7E-3424FDD7E858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41" name="Freeform 140">
                    <a:extLst>
                      <a:ext uri="{FF2B5EF4-FFF2-40B4-BE49-F238E27FC236}">
                        <a16:creationId xmlns:a16="http://schemas.microsoft.com/office/drawing/2014/main" id="{866D5738-B1DB-A64F-B2FF-D00B6DCAFBC8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141">
                    <a:extLst>
                      <a:ext uri="{FF2B5EF4-FFF2-40B4-BE49-F238E27FC236}">
                        <a16:creationId xmlns:a16="http://schemas.microsoft.com/office/drawing/2014/main" id="{8F3D5853-4CB9-3346-8B27-854B90D8207B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142">
                    <a:extLst>
                      <a:ext uri="{FF2B5EF4-FFF2-40B4-BE49-F238E27FC236}">
                        <a16:creationId xmlns:a16="http://schemas.microsoft.com/office/drawing/2014/main" id="{114FA665-825C-3446-AE24-97A1A9B094BE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Freeform 143">
                    <a:extLst>
                      <a:ext uri="{FF2B5EF4-FFF2-40B4-BE49-F238E27FC236}">
                        <a16:creationId xmlns:a16="http://schemas.microsoft.com/office/drawing/2014/main" id="{CF92E888-6087-BF4C-9FD9-B93CB8E3684F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DD0CB96-FF06-0747-8D6C-17B6E3D64A00}"/>
                  </a:ext>
                </a:extLst>
              </p:cNvPr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BE4C02F-92B5-E34A-8A31-6DCFE62E955D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FC68E576-D54E-734B-8697-D893832C877A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B96132C5-D867-5746-8DB9-936FC4CA34AB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34" name="Freeform 133">
                    <a:extLst>
                      <a:ext uri="{FF2B5EF4-FFF2-40B4-BE49-F238E27FC236}">
                        <a16:creationId xmlns:a16="http://schemas.microsoft.com/office/drawing/2014/main" id="{F331719B-2E38-6C46-8045-A59B4810FCF3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Freeform 134">
                    <a:extLst>
                      <a:ext uri="{FF2B5EF4-FFF2-40B4-BE49-F238E27FC236}">
                        <a16:creationId xmlns:a16="http://schemas.microsoft.com/office/drawing/2014/main" id="{0FAF6128-2431-6D43-969E-D212F9385490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105D7E56-FF41-A349-A7F2-51A25370D45A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406FE8BF-E5DA-3A43-8C2C-0214135AEF6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1382BC6-B124-C34A-AF5F-106CD750D54D}"/>
                  </a:ext>
                </a:extLst>
              </p:cNvPr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54875C8-3537-534D-8699-79202C6EF3CC}"/>
                    </a:ext>
                  </a:extLst>
                </p:cNvPr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bg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63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37C804ED-78E1-0B43-8D28-3CBDFC6F9751}"/>
                    </a:ext>
                  </a:extLst>
                </p:cNvPr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>
                    <a:gd name="connsiteX0" fmla="*/ 0 w 3783724"/>
                    <a:gd name="connsiteY0" fmla="*/ 1313793 h 1324303"/>
                    <a:gd name="connsiteX1" fmla="*/ 0 w 3783724"/>
                    <a:gd name="connsiteY1" fmla="*/ 1313793 h 1324303"/>
                    <a:gd name="connsiteX2" fmla="*/ 252248 w 3783724"/>
                    <a:gd name="connsiteY2" fmla="*/ 0 h 1324303"/>
                    <a:gd name="connsiteX3" fmla="*/ 3415862 w 3783724"/>
                    <a:gd name="connsiteY3" fmla="*/ 21020 h 1324303"/>
                    <a:gd name="connsiteX4" fmla="*/ 3783724 w 3783724"/>
                    <a:gd name="connsiteY4" fmla="*/ 1324303 h 1324303"/>
                    <a:gd name="connsiteX5" fmla="*/ 0 w 3783724"/>
                    <a:gd name="connsiteY5" fmla="*/ 1313793 h 132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24" h="1324303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29B3492-B39F-9C4E-9E12-23A21BE7194F}"/>
                    </a:ext>
                  </a:extLst>
                </p:cNvPr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127" name="Freeform 126">
                    <a:extLst>
                      <a:ext uri="{FF2B5EF4-FFF2-40B4-BE49-F238E27FC236}">
                        <a16:creationId xmlns:a16="http://schemas.microsoft.com/office/drawing/2014/main" id="{3146775C-54FD-D548-A314-3302205C36ED}"/>
                      </a:ext>
                    </a:extLst>
                  </p:cNvPr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avLst/>
                    <a:gdLst>
                      <a:gd name="connsiteX0" fmla="*/ 3725333 w 4588933"/>
                      <a:gd name="connsiteY0" fmla="*/ 0 h 1049866"/>
                      <a:gd name="connsiteX1" fmla="*/ 4588933 w 4588933"/>
                      <a:gd name="connsiteY1" fmla="*/ 270933 h 1049866"/>
                      <a:gd name="connsiteX2" fmla="*/ 3962400 w 4588933"/>
                      <a:gd name="connsiteY2" fmla="*/ 541866 h 1049866"/>
                      <a:gd name="connsiteX3" fmla="*/ 3742267 w 4588933"/>
                      <a:gd name="connsiteY3" fmla="*/ 457200 h 1049866"/>
                      <a:gd name="connsiteX4" fmla="*/ 2269067 w 4588933"/>
                      <a:gd name="connsiteY4" fmla="*/ 1049866 h 1049866"/>
                      <a:gd name="connsiteX5" fmla="*/ 880533 w 4588933"/>
                      <a:gd name="connsiteY5" fmla="*/ 457200 h 1049866"/>
                      <a:gd name="connsiteX6" fmla="*/ 592667 w 4588933"/>
                      <a:gd name="connsiteY6" fmla="*/ 541866 h 1049866"/>
                      <a:gd name="connsiteX7" fmla="*/ 0 w 4588933"/>
                      <a:gd name="connsiteY7" fmla="*/ 254000 h 1049866"/>
                      <a:gd name="connsiteX8" fmla="*/ 880533 w 4588933"/>
                      <a:gd name="connsiteY8" fmla="*/ 16933 h 1049866"/>
                      <a:gd name="connsiteX9" fmla="*/ 2302933 w 4588933"/>
                      <a:gd name="connsiteY9" fmla="*/ 626533 h 1049866"/>
                      <a:gd name="connsiteX10" fmla="*/ 3725333 w 4588933"/>
                      <a:gd name="connsiteY10" fmla="*/ 0 h 1049866"/>
                      <a:gd name="connsiteX0" fmla="*/ 3725333 w 4641485"/>
                      <a:gd name="connsiteY0" fmla="*/ 0 h 1049866"/>
                      <a:gd name="connsiteX1" fmla="*/ 4641485 w 4641485"/>
                      <a:gd name="connsiteY1" fmla="*/ 239402 h 1049866"/>
                      <a:gd name="connsiteX2" fmla="*/ 3962400 w 4641485"/>
                      <a:gd name="connsiteY2" fmla="*/ 541866 h 1049866"/>
                      <a:gd name="connsiteX3" fmla="*/ 3742267 w 4641485"/>
                      <a:gd name="connsiteY3" fmla="*/ 457200 h 1049866"/>
                      <a:gd name="connsiteX4" fmla="*/ 2269067 w 4641485"/>
                      <a:gd name="connsiteY4" fmla="*/ 1049866 h 1049866"/>
                      <a:gd name="connsiteX5" fmla="*/ 880533 w 4641485"/>
                      <a:gd name="connsiteY5" fmla="*/ 457200 h 1049866"/>
                      <a:gd name="connsiteX6" fmla="*/ 592667 w 4641485"/>
                      <a:gd name="connsiteY6" fmla="*/ 541866 h 1049866"/>
                      <a:gd name="connsiteX7" fmla="*/ 0 w 4641485"/>
                      <a:gd name="connsiteY7" fmla="*/ 254000 h 1049866"/>
                      <a:gd name="connsiteX8" fmla="*/ 880533 w 4641485"/>
                      <a:gd name="connsiteY8" fmla="*/ 16933 h 1049866"/>
                      <a:gd name="connsiteX9" fmla="*/ 2302933 w 4641485"/>
                      <a:gd name="connsiteY9" fmla="*/ 626533 h 1049866"/>
                      <a:gd name="connsiteX10" fmla="*/ 3725333 w 4641485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73798 w 4673016"/>
                      <a:gd name="connsiteY3" fmla="*/ 45720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84308 w 4673016"/>
                      <a:gd name="connsiteY3" fmla="*/ 404648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34464 w 4673016"/>
                      <a:gd name="connsiteY9" fmla="*/ 62653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32979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794818 w 4673016"/>
                      <a:gd name="connsiteY3" fmla="*/ 436179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  <a:gd name="connsiteX0" fmla="*/ 3756864 w 4673016"/>
                      <a:gd name="connsiteY0" fmla="*/ 0 h 1049866"/>
                      <a:gd name="connsiteX1" fmla="*/ 4673016 w 4673016"/>
                      <a:gd name="connsiteY1" fmla="*/ 239402 h 1049866"/>
                      <a:gd name="connsiteX2" fmla="*/ 3993931 w 4673016"/>
                      <a:gd name="connsiteY2" fmla="*/ 541866 h 1049866"/>
                      <a:gd name="connsiteX3" fmla="*/ 3815839 w 4673016"/>
                      <a:gd name="connsiteY3" fmla="*/ 467710 h 1049866"/>
                      <a:gd name="connsiteX4" fmla="*/ 2300598 w 4673016"/>
                      <a:gd name="connsiteY4" fmla="*/ 1049866 h 1049866"/>
                      <a:gd name="connsiteX5" fmla="*/ 912064 w 4673016"/>
                      <a:gd name="connsiteY5" fmla="*/ 457200 h 1049866"/>
                      <a:gd name="connsiteX6" fmla="*/ 624198 w 4673016"/>
                      <a:gd name="connsiteY6" fmla="*/ 541866 h 1049866"/>
                      <a:gd name="connsiteX7" fmla="*/ 0 w 4673016"/>
                      <a:gd name="connsiteY7" fmla="*/ 275021 h 1049866"/>
                      <a:gd name="connsiteX8" fmla="*/ 912064 w 4673016"/>
                      <a:gd name="connsiteY8" fmla="*/ 16933 h 1049866"/>
                      <a:gd name="connsiteX9" fmla="*/ 2323954 w 4673016"/>
                      <a:gd name="connsiteY9" fmla="*/ 616023 h 1049866"/>
                      <a:gd name="connsiteX10" fmla="*/ 3756864 w 4673016"/>
                      <a:gd name="connsiteY10" fmla="*/ 0 h 1049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673016" h="104986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Freeform 127">
                    <a:extLst>
                      <a:ext uri="{FF2B5EF4-FFF2-40B4-BE49-F238E27FC236}">
                        <a16:creationId xmlns:a16="http://schemas.microsoft.com/office/drawing/2014/main" id="{7C1051E3-E4D3-EA4F-B5CF-25F7520318D1}"/>
                      </a:ext>
                    </a:extLst>
                  </p:cNvPr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avLst/>
                    <a:gdLst>
                      <a:gd name="connsiteX0" fmla="*/ 21021 w 1744718"/>
                      <a:gd name="connsiteY0" fmla="*/ 0 h 903890"/>
                      <a:gd name="connsiteX1" fmla="*/ 1744718 w 1744718"/>
                      <a:gd name="connsiteY1" fmla="*/ 693683 h 903890"/>
                      <a:gd name="connsiteX2" fmla="*/ 1145628 w 1744718"/>
                      <a:gd name="connsiteY2" fmla="*/ 903890 h 903890"/>
                      <a:gd name="connsiteX3" fmla="*/ 0 w 1744718"/>
                      <a:gd name="connsiteY3" fmla="*/ 451945 h 903890"/>
                      <a:gd name="connsiteX4" fmla="*/ 21021 w 1744718"/>
                      <a:gd name="connsiteY4" fmla="*/ 0 h 9038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4718" h="90389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Freeform 128">
                    <a:extLst>
                      <a:ext uri="{FF2B5EF4-FFF2-40B4-BE49-F238E27FC236}">
                        <a16:creationId xmlns:a16="http://schemas.microsoft.com/office/drawing/2014/main" id="{06D6E15E-1DE1-A94F-AE8B-1AB24533AFE8}"/>
                      </a:ext>
                    </a:extLst>
                  </p:cNvPr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avLst/>
                    <a:gdLst>
                      <a:gd name="connsiteX0" fmla="*/ 1702676 w 1713187"/>
                      <a:gd name="connsiteY0" fmla="*/ 0 h 893380"/>
                      <a:gd name="connsiteX1" fmla="*/ 1713187 w 1713187"/>
                      <a:gd name="connsiteY1" fmla="*/ 472966 h 893380"/>
                      <a:gd name="connsiteX2" fmla="*/ 578069 w 1713187"/>
                      <a:gd name="connsiteY2" fmla="*/ 893380 h 893380"/>
                      <a:gd name="connsiteX3" fmla="*/ 0 w 1713187"/>
                      <a:gd name="connsiteY3" fmla="*/ 693683 h 893380"/>
                      <a:gd name="connsiteX4" fmla="*/ 1702676 w 1713187"/>
                      <a:gd name="connsiteY4" fmla="*/ 0 h 893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13187" h="89338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 129">
                    <a:extLst>
                      <a:ext uri="{FF2B5EF4-FFF2-40B4-BE49-F238E27FC236}">
                        <a16:creationId xmlns:a16="http://schemas.microsoft.com/office/drawing/2014/main" id="{68FA2054-559F-3D4E-8F12-33A0DEB0D2B1}"/>
                      </a:ext>
                    </a:extLst>
                  </p:cNvPr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avLst/>
                    <a:gdLst>
                      <a:gd name="connsiteX0" fmla="*/ 599089 w 4162096"/>
                      <a:gd name="connsiteY0" fmla="*/ 273269 h 1618593"/>
                      <a:gd name="connsiteX1" fmla="*/ 882869 w 4162096"/>
                      <a:gd name="connsiteY1" fmla="*/ 199697 h 1618593"/>
                      <a:gd name="connsiteX2" fmla="*/ 2312276 w 4162096"/>
                      <a:gd name="connsiteY2" fmla="*/ 798786 h 1618593"/>
                      <a:gd name="connsiteX3" fmla="*/ 3794234 w 4162096"/>
                      <a:gd name="connsiteY3" fmla="*/ 199697 h 1618593"/>
                      <a:gd name="connsiteX4" fmla="*/ 4014951 w 4162096"/>
                      <a:gd name="connsiteY4" fmla="*/ 273269 h 1618593"/>
                      <a:gd name="connsiteX5" fmla="*/ 3058510 w 4162096"/>
                      <a:gd name="connsiteY5" fmla="*/ 641131 h 1618593"/>
                      <a:gd name="connsiteX6" fmla="*/ 3026979 w 4162096"/>
                      <a:gd name="connsiteY6" fmla="*/ 1114097 h 1618593"/>
                      <a:gd name="connsiteX7" fmla="*/ 4162096 w 4162096"/>
                      <a:gd name="connsiteY7" fmla="*/ 1545021 h 1618593"/>
                      <a:gd name="connsiteX8" fmla="*/ 3878317 w 4162096"/>
                      <a:gd name="connsiteY8" fmla="*/ 1608083 h 1618593"/>
                      <a:gd name="connsiteX9" fmla="*/ 2301765 w 4162096"/>
                      <a:gd name="connsiteY9" fmla="*/ 945931 h 1618593"/>
                      <a:gd name="connsiteX10" fmla="*/ 693682 w 4162096"/>
                      <a:gd name="connsiteY10" fmla="*/ 1618593 h 1618593"/>
                      <a:gd name="connsiteX11" fmla="*/ 430924 w 4162096"/>
                      <a:gd name="connsiteY11" fmla="*/ 1524000 h 1618593"/>
                      <a:gd name="connsiteX12" fmla="*/ 1576551 w 4162096"/>
                      <a:gd name="connsiteY12" fmla="*/ 1082566 h 1618593"/>
                      <a:gd name="connsiteX13" fmla="*/ 1545020 w 4162096"/>
                      <a:gd name="connsiteY13" fmla="*/ 609600 h 1618593"/>
                      <a:gd name="connsiteX14" fmla="*/ 0 w 4162096"/>
                      <a:gd name="connsiteY14" fmla="*/ 0 h 1618593"/>
                      <a:gd name="connsiteX15" fmla="*/ 872358 w 4162096"/>
                      <a:gd name="connsiteY15" fmla="*/ 210207 h 1618593"/>
                      <a:gd name="connsiteX16" fmla="*/ 872358 w 4162096"/>
                      <a:gd name="connsiteY16" fmla="*/ 210207 h 1618593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15" fmla="*/ 441434 w 3731172"/>
                      <a:gd name="connsiteY15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441434 w 3731172"/>
                      <a:gd name="connsiteY14" fmla="*/ 10510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357351 w 3731172"/>
                      <a:gd name="connsiteY14" fmla="*/ 115613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0990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47144 w 3731172"/>
                      <a:gd name="connsiteY14" fmla="*/ 6306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14096 w 3731172"/>
                      <a:gd name="connsiteY13" fmla="*/ 420413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56137 w 3731172"/>
                      <a:gd name="connsiteY13" fmla="*/ 441434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882869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68165 w 3731172"/>
                      <a:gd name="connsiteY0" fmla="*/ 73572 h 1418896"/>
                      <a:gd name="connsiteX1" fmla="*/ 451945 w 3731172"/>
                      <a:gd name="connsiteY1" fmla="*/ 0 h 1418896"/>
                      <a:gd name="connsiteX2" fmla="*/ 1881352 w 3731172"/>
                      <a:gd name="connsiteY2" fmla="*/ 599089 h 1418896"/>
                      <a:gd name="connsiteX3" fmla="*/ 3363310 w 3731172"/>
                      <a:gd name="connsiteY3" fmla="*/ 0 h 1418896"/>
                      <a:gd name="connsiteX4" fmla="*/ 3584027 w 3731172"/>
                      <a:gd name="connsiteY4" fmla="*/ 73572 h 1418896"/>
                      <a:gd name="connsiteX5" fmla="*/ 2627586 w 3731172"/>
                      <a:gd name="connsiteY5" fmla="*/ 441434 h 1418896"/>
                      <a:gd name="connsiteX6" fmla="*/ 2596055 w 3731172"/>
                      <a:gd name="connsiteY6" fmla="*/ 914400 h 1418896"/>
                      <a:gd name="connsiteX7" fmla="*/ 3731172 w 3731172"/>
                      <a:gd name="connsiteY7" fmla="*/ 1345324 h 1418896"/>
                      <a:gd name="connsiteX8" fmla="*/ 3447393 w 3731172"/>
                      <a:gd name="connsiteY8" fmla="*/ 1408386 h 1418896"/>
                      <a:gd name="connsiteX9" fmla="*/ 1870841 w 3731172"/>
                      <a:gd name="connsiteY9" fmla="*/ 746234 h 1418896"/>
                      <a:gd name="connsiteX10" fmla="*/ 262758 w 3731172"/>
                      <a:gd name="connsiteY10" fmla="*/ 1418896 h 1418896"/>
                      <a:gd name="connsiteX11" fmla="*/ 0 w 3731172"/>
                      <a:gd name="connsiteY11" fmla="*/ 1324303 h 1418896"/>
                      <a:gd name="connsiteX12" fmla="*/ 1145627 w 3731172"/>
                      <a:gd name="connsiteY12" fmla="*/ 903890 h 1418896"/>
                      <a:gd name="connsiteX13" fmla="*/ 1145626 w 3731172"/>
                      <a:gd name="connsiteY13" fmla="*/ 451945 h 1418896"/>
                      <a:gd name="connsiteX14" fmla="*/ 189185 w 3731172"/>
                      <a:gd name="connsiteY14" fmla="*/ 84081 h 1418896"/>
                      <a:gd name="connsiteX15" fmla="*/ 168165 w 3731172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575034 w 3710151"/>
                      <a:gd name="connsiteY6" fmla="*/ 91440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06565 w 3710151"/>
                      <a:gd name="connsiteY6" fmla="*/ 924910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06565 w 3710151"/>
                      <a:gd name="connsiteY5" fmla="*/ 441434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5151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60331 w 3710151"/>
                      <a:gd name="connsiteY2" fmla="*/ 599089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124605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12460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47144 w 3710151"/>
                      <a:gd name="connsiteY0" fmla="*/ 73572 h 1418896"/>
                      <a:gd name="connsiteX1" fmla="*/ 430924 w 3710151"/>
                      <a:gd name="connsiteY1" fmla="*/ 0 h 1418896"/>
                      <a:gd name="connsiteX2" fmla="*/ 1838028 w 3710151"/>
                      <a:gd name="connsiteY2" fmla="*/ 591655 h 1418896"/>
                      <a:gd name="connsiteX3" fmla="*/ 3342289 w 3710151"/>
                      <a:gd name="connsiteY3" fmla="*/ 0 h 1418896"/>
                      <a:gd name="connsiteX4" fmla="*/ 3563006 w 3710151"/>
                      <a:gd name="connsiteY4" fmla="*/ 73572 h 1418896"/>
                      <a:gd name="connsiteX5" fmla="*/ 2617717 w 3710151"/>
                      <a:gd name="connsiteY5" fmla="*/ 448868 h 1418896"/>
                      <a:gd name="connsiteX6" fmla="*/ 2610282 w 3710151"/>
                      <a:gd name="connsiteY6" fmla="*/ 902607 h 1418896"/>
                      <a:gd name="connsiteX7" fmla="*/ 3710151 w 3710151"/>
                      <a:gd name="connsiteY7" fmla="*/ 1345324 h 1418896"/>
                      <a:gd name="connsiteX8" fmla="*/ 3426372 w 3710151"/>
                      <a:gd name="connsiteY8" fmla="*/ 1408386 h 1418896"/>
                      <a:gd name="connsiteX9" fmla="*/ 1849820 w 3710151"/>
                      <a:gd name="connsiteY9" fmla="*/ 746234 h 1418896"/>
                      <a:gd name="connsiteX10" fmla="*/ 241737 w 3710151"/>
                      <a:gd name="connsiteY10" fmla="*/ 1418896 h 1418896"/>
                      <a:gd name="connsiteX11" fmla="*/ 0 w 3710151"/>
                      <a:gd name="connsiteY11" fmla="*/ 1334814 h 1418896"/>
                      <a:gd name="connsiteX12" fmla="*/ 1098586 w 3710151"/>
                      <a:gd name="connsiteY12" fmla="*/ 903890 h 1418896"/>
                      <a:gd name="connsiteX13" fmla="*/ 1087434 w 3710151"/>
                      <a:gd name="connsiteY13" fmla="*/ 451945 h 1418896"/>
                      <a:gd name="connsiteX14" fmla="*/ 168164 w 3710151"/>
                      <a:gd name="connsiteY14" fmla="*/ 84081 h 1418896"/>
                      <a:gd name="connsiteX15" fmla="*/ 147144 w 3710151"/>
                      <a:gd name="connsiteY15" fmla="*/ 73572 h 1418896"/>
                      <a:gd name="connsiteX0" fmla="*/ 162012 w 3725019"/>
                      <a:gd name="connsiteY0" fmla="*/ 73572 h 1418896"/>
                      <a:gd name="connsiteX1" fmla="*/ 445792 w 3725019"/>
                      <a:gd name="connsiteY1" fmla="*/ 0 h 1418896"/>
                      <a:gd name="connsiteX2" fmla="*/ 1852896 w 3725019"/>
                      <a:gd name="connsiteY2" fmla="*/ 591655 h 1418896"/>
                      <a:gd name="connsiteX3" fmla="*/ 3357157 w 3725019"/>
                      <a:gd name="connsiteY3" fmla="*/ 0 h 1418896"/>
                      <a:gd name="connsiteX4" fmla="*/ 3577874 w 3725019"/>
                      <a:gd name="connsiteY4" fmla="*/ 73572 h 1418896"/>
                      <a:gd name="connsiteX5" fmla="*/ 2632585 w 3725019"/>
                      <a:gd name="connsiteY5" fmla="*/ 448868 h 1418896"/>
                      <a:gd name="connsiteX6" fmla="*/ 2625150 w 3725019"/>
                      <a:gd name="connsiteY6" fmla="*/ 902607 h 1418896"/>
                      <a:gd name="connsiteX7" fmla="*/ 3725019 w 3725019"/>
                      <a:gd name="connsiteY7" fmla="*/ 1345324 h 1418896"/>
                      <a:gd name="connsiteX8" fmla="*/ 3441240 w 3725019"/>
                      <a:gd name="connsiteY8" fmla="*/ 1408386 h 1418896"/>
                      <a:gd name="connsiteX9" fmla="*/ 1864688 w 3725019"/>
                      <a:gd name="connsiteY9" fmla="*/ 746234 h 1418896"/>
                      <a:gd name="connsiteX10" fmla="*/ 256605 w 3725019"/>
                      <a:gd name="connsiteY10" fmla="*/ 1418896 h 1418896"/>
                      <a:gd name="connsiteX11" fmla="*/ 0 w 3725019"/>
                      <a:gd name="connsiteY11" fmla="*/ 1331097 h 1418896"/>
                      <a:gd name="connsiteX12" fmla="*/ 1113454 w 3725019"/>
                      <a:gd name="connsiteY12" fmla="*/ 903890 h 1418896"/>
                      <a:gd name="connsiteX13" fmla="*/ 1102302 w 3725019"/>
                      <a:gd name="connsiteY13" fmla="*/ 451945 h 1418896"/>
                      <a:gd name="connsiteX14" fmla="*/ 183032 w 3725019"/>
                      <a:gd name="connsiteY14" fmla="*/ 84081 h 1418896"/>
                      <a:gd name="connsiteX15" fmla="*/ 162012 w 3725019"/>
                      <a:gd name="connsiteY15" fmla="*/ 73572 h 1418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25019" h="1418896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60000"/>
                      <a:lumOff val="40000"/>
                    </a:schemeClr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8092B4B-73A7-B84A-B44A-87B3F8EE42A7}"/>
                </a:ext>
              </a:extLst>
            </p:cNvPr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200081AD-DFBF-1947-B539-A661D799E72B}"/>
                  </a:ext>
                </a:extLst>
              </p:cNvPr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bg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DFB88302-207F-7041-A836-DBC7ED27F4DD}"/>
                  </a:ext>
                </a:extLst>
              </p:cNvPr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>
                  <a:gd name="connsiteX0" fmla="*/ 0 w 3783724"/>
                  <a:gd name="connsiteY0" fmla="*/ 1313793 h 1324303"/>
                  <a:gd name="connsiteX1" fmla="*/ 0 w 3783724"/>
                  <a:gd name="connsiteY1" fmla="*/ 1313793 h 1324303"/>
                  <a:gd name="connsiteX2" fmla="*/ 252248 w 3783724"/>
                  <a:gd name="connsiteY2" fmla="*/ 0 h 1324303"/>
                  <a:gd name="connsiteX3" fmla="*/ 3415862 w 3783724"/>
                  <a:gd name="connsiteY3" fmla="*/ 21020 h 1324303"/>
                  <a:gd name="connsiteX4" fmla="*/ 3783724 w 3783724"/>
                  <a:gd name="connsiteY4" fmla="*/ 1324303 h 1324303"/>
                  <a:gd name="connsiteX5" fmla="*/ 0 w 3783724"/>
                  <a:gd name="connsiteY5" fmla="*/ 1313793 h 13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3724" h="1324303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5A1C7D64-8BED-D44B-9F41-2A71D08A3062}"/>
                  </a:ext>
                </a:extLst>
              </p:cNvPr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192" name="Freeform 191">
                  <a:extLst>
                    <a:ext uri="{FF2B5EF4-FFF2-40B4-BE49-F238E27FC236}">
                      <a16:creationId xmlns:a16="http://schemas.microsoft.com/office/drawing/2014/main" id="{AC3DE160-A795-FB4B-AEE9-AB6FD5F7BAB7}"/>
                    </a:ext>
                  </a:extLst>
                </p:cNvPr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avLst/>
                  <a:gdLst>
                    <a:gd name="connsiteX0" fmla="*/ 3725333 w 4588933"/>
                    <a:gd name="connsiteY0" fmla="*/ 0 h 1049866"/>
                    <a:gd name="connsiteX1" fmla="*/ 4588933 w 4588933"/>
                    <a:gd name="connsiteY1" fmla="*/ 270933 h 1049866"/>
                    <a:gd name="connsiteX2" fmla="*/ 3962400 w 4588933"/>
                    <a:gd name="connsiteY2" fmla="*/ 541866 h 1049866"/>
                    <a:gd name="connsiteX3" fmla="*/ 3742267 w 4588933"/>
                    <a:gd name="connsiteY3" fmla="*/ 457200 h 1049866"/>
                    <a:gd name="connsiteX4" fmla="*/ 2269067 w 4588933"/>
                    <a:gd name="connsiteY4" fmla="*/ 1049866 h 1049866"/>
                    <a:gd name="connsiteX5" fmla="*/ 880533 w 4588933"/>
                    <a:gd name="connsiteY5" fmla="*/ 457200 h 1049866"/>
                    <a:gd name="connsiteX6" fmla="*/ 592667 w 4588933"/>
                    <a:gd name="connsiteY6" fmla="*/ 541866 h 1049866"/>
                    <a:gd name="connsiteX7" fmla="*/ 0 w 4588933"/>
                    <a:gd name="connsiteY7" fmla="*/ 254000 h 1049866"/>
                    <a:gd name="connsiteX8" fmla="*/ 880533 w 4588933"/>
                    <a:gd name="connsiteY8" fmla="*/ 16933 h 1049866"/>
                    <a:gd name="connsiteX9" fmla="*/ 2302933 w 4588933"/>
                    <a:gd name="connsiteY9" fmla="*/ 626533 h 1049866"/>
                    <a:gd name="connsiteX10" fmla="*/ 3725333 w 4588933"/>
                    <a:gd name="connsiteY10" fmla="*/ 0 h 1049866"/>
                    <a:gd name="connsiteX0" fmla="*/ 3725333 w 4641485"/>
                    <a:gd name="connsiteY0" fmla="*/ 0 h 1049866"/>
                    <a:gd name="connsiteX1" fmla="*/ 4641485 w 4641485"/>
                    <a:gd name="connsiteY1" fmla="*/ 239402 h 1049866"/>
                    <a:gd name="connsiteX2" fmla="*/ 3962400 w 4641485"/>
                    <a:gd name="connsiteY2" fmla="*/ 541866 h 1049866"/>
                    <a:gd name="connsiteX3" fmla="*/ 3742267 w 4641485"/>
                    <a:gd name="connsiteY3" fmla="*/ 457200 h 1049866"/>
                    <a:gd name="connsiteX4" fmla="*/ 2269067 w 4641485"/>
                    <a:gd name="connsiteY4" fmla="*/ 1049866 h 1049866"/>
                    <a:gd name="connsiteX5" fmla="*/ 880533 w 4641485"/>
                    <a:gd name="connsiteY5" fmla="*/ 457200 h 1049866"/>
                    <a:gd name="connsiteX6" fmla="*/ 592667 w 4641485"/>
                    <a:gd name="connsiteY6" fmla="*/ 541866 h 1049866"/>
                    <a:gd name="connsiteX7" fmla="*/ 0 w 4641485"/>
                    <a:gd name="connsiteY7" fmla="*/ 254000 h 1049866"/>
                    <a:gd name="connsiteX8" fmla="*/ 880533 w 4641485"/>
                    <a:gd name="connsiteY8" fmla="*/ 16933 h 1049866"/>
                    <a:gd name="connsiteX9" fmla="*/ 2302933 w 4641485"/>
                    <a:gd name="connsiteY9" fmla="*/ 626533 h 1049866"/>
                    <a:gd name="connsiteX10" fmla="*/ 3725333 w 4641485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73798 w 4673016"/>
                    <a:gd name="connsiteY3" fmla="*/ 45720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84308 w 4673016"/>
                    <a:gd name="connsiteY3" fmla="*/ 404648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34464 w 4673016"/>
                    <a:gd name="connsiteY9" fmla="*/ 62653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32979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794818 w 4673016"/>
                    <a:gd name="connsiteY3" fmla="*/ 436179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  <a:gd name="connsiteX0" fmla="*/ 3756864 w 4673016"/>
                    <a:gd name="connsiteY0" fmla="*/ 0 h 1049866"/>
                    <a:gd name="connsiteX1" fmla="*/ 4673016 w 4673016"/>
                    <a:gd name="connsiteY1" fmla="*/ 239402 h 1049866"/>
                    <a:gd name="connsiteX2" fmla="*/ 3993931 w 4673016"/>
                    <a:gd name="connsiteY2" fmla="*/ 541866 h 1049866"/>
                    <a:gd name="connsiteX3" fmla="*/ 3815839 w 4673016"/>
                    <a:gd name="connsiteY3" fmla="*/ 467710 h 1049866"/>
                    <a:gd name="connsiteX4" fmla="*/ 2300598 w 4673016"/>
                    <a:gd name="connsiteY4" fmla="*/ 1049866 h 1049866"/>
                    <a:gd name="connsiteX5" fmla="*/ 912064 w 4673016"/>
                    <a:gd name="connsiteY5" fmla="*/ 457200 h 1049866"/>
                    <a:gd name="connsiteX6" fmla="*/ 624198 w 4673016"/>
                    <a:gd name="connsiteY6" fmla="*/ 541866 h 1049866"/>
                    <a:gd name="connsiteX7" fmla="*/ 0 w 4673016"/>
                    <a:gd name="connsiteY7" fmla="*/ 275021 h 1049866"/>
                    <a:gd name="connsiteX8" fmla="*/ 912064 w 4673016"/>
                    <a:gd name="connsiteY8" fmla="*/ 16933 h 1049866"/>
                    <a:gd name="connsiteX9" fmla="*/ 2323954 w 4673016"/>
                    <a:gd name="connsiteY9" fmla="*/ 616023 h 1049866"/>
                    <a:gd name="connsiteX10" fmla="*/ 3756864 w 4673016"/>
                    <a:gd name="connsiteY10" fmla="*/ 0 h 104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673016" h="104986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Freeform 192">
                  <a:extLst>
                    <a:ext uri="{FF2B5EF4-FFF2-40B4-BE49-F238E27FC236}">
                      <a16:creationId xmlns:a16="http://schemas.microsoft.com/office/drawing/2014/main" id="{0795C6B9-582B-1C4C-94D8-E6BE17D986CC}"/>
                    </a:ext>
                  </a:extLst>
                </p:cNvPr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avLst/>
                  <a:gdLst>
                    <a:gd name="connsiteX0" fmla="*/ 21021 w 1744718"/>
                    <a:gd name="connsiteY0" fmla="*/ 0 h 903890"/>
                    <a:gd name="connsiteX1" fmla="*/ 1744718 w 1744718"/>
                    <a:gd name="connsiteY1" fmla="*/ 693683 h 903890"/>
                    <a:gd name="connsiteX2" fmla="*/ 1145628 w 1744718"/>
                    <a:gd name="connsiteY2" fmla="*/ 903890 h 903890"/>
                    <a:gd name="connsiteX3" fmla="*/ 0 w 1744718"/>
                    <a:gd name="connsiteY3" fmla="*/ 451945 h 903890"/>
                    <a:gd name="connsiteX4" fmla="*/ 21021 w 1744718"/>
                    <a:gd name="connsiteY4" fmla="*/ 0 h 903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4718" h="90389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Freeform 193">
                  <a:extLst>
                    <a:ext uri="{FF2B5EF4-FFF2-40B4-BE49-F238E27FC236}">
                      <a16:creationId xmlns:a16="http://schemas.microsoft.com/office/drawing/2014/main" id="{D9D86823-997E-6E44-B47F-086D7D2EDA66}"/>
                    </a:ext>
                  </a:extLst>
                </p:cNvPr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avLst/>
                  <a:gdLst>
                    <a:gd name="connsiteX0" fmla="*/ 1702676 w 1713187"/>
                    <a:gd name="connsiteY0" fmla="*/ 0 h 893380"/>
                    <a:gd name="connsiteX1" fmla="*/ 1713187 w 1713187"/>
                    <a:gd name="connsiteY1" fmla="*/ 472966 h 893380"/>
                    <a:gd name="connsiteX2" fmla="*/ 578069 w 1713187"/>
                    <a:gd name="connsiteY2" fmla="*/ 893380 h 893380"/>
                    <a:gd name="connsiteX3" fmla="*/ 0 w 1713187"/>
                    <a:gd name="connsiteY3" fmla="*/ 693683 h 893380"/>
                    <a:gd name="connsiteX4" fmla="*/ 1702676 w 1713187"/>
                    <a:gd name="connsiteY4" fmla="*/ 0 h 893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3187" h="89338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194">
                  <a:extLst>
                    <a:ext uri="{FF2B5EF4-FFF2-40B4-BE49-F238E27FC236}">
                      <a16:creationId xmlns:a16="http://schemas.microsoft.com/office/drawing/2014/main" id="{BF0DBBF3-4106-7A4E-9218-F47B958ADE7D}"/>
                    </a:ext>
                  </a:extLst>
                </p:cNvPr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avLst/>
                  <a:gdLst>
                    <a:gd name="connsiteX0" fmla="*/ 599089 w 4162096"/>
                    <a:gd name="connsiteY0" fmla="*/ 273269 h 1618593"/>
                    <a:gd name="connsiteX1" fmla="*/ 882869 w 4162096"/>
                    <a:gd name="connsiteY1" fmla="*/ 199697 h 1618593"/>
                    <a:gd name="connsiteX2" fmla="*/ 2312276 w 4162096"/>
                    <a:gd name="connsiteY2" fmla="*/ 798786 h 1618593"/>
                    <a:gd name="connsiteX3" fmla="*/ 3794234 w 4162096"/>
                    <a:gd name="connsiteY3" fmla="*/ 199697 h 1618593"/>
                    <a:gd name="connsiteX4" fmla="*/ 4014951 w 4162096"/>
                    <a:gd name="connsiteY4" fmla="*/ 273269 h 1618593"/>
                    <a:gd name="connsiteX5" fmla="*/ 3058510 w 4162096"/>
                    <a:gd name="connsiteY5" fmla="*/ 641131 h 1618593"/>
                    <a:gd name="connsiteX6" fmla="*/ 3026979 w 4162096"/>
                    <a:gd name="connsiteY6" fmla="*/ 1114097 h 1618593"/>
                    <a:gd name="connsiteX7" fmla="*/ 4162096 w 4162096"/>
                    <a:gd name="connsiteY7" fmla="*/ 1545021 h 1618593"/>
                    <a:gd name="connsiteX8" fmla="*/ 3878317 w 4162096"/>
                    <a:gd name="connsiteY8" fmla="*/ 1608083 h 1618593"/>
                    <a:gd name="connsiteX9" fmla="*/ 2301765 w 4162096"/>
                    <a:gd name="connsiteY9" fmla="*/ 945931 h 1618593"/>
                    <a:gd name="connsiteX10" fmla="*/ 693682 w 4162096"/>
                    <a:gd name="connsiteY10" fmla="*/ 1618593 h 1618593"/>
                    <a:gd name="connsiteX11" fmla="*/ 430924 w 4162096"/>
                    <a:gd name="connsiteY11" fmla="*/ 1524000 h 1618593"/>
                    <a:gd name="connsiteX12" fmla="*/ 1576551 w 4162096"/>
                    <a:gd name="connsiteY12" fmla="*/ 1082566 h 1618593"/>
                    <a:gd name="connsiteX13" fmla="*/ 1545020 w 4162096"/>
                    <a:gd name="connsiteY13" fmla="*/ 609600 h 1618593"/>
                    <a:gd name="connsiteX14" fmla="*/ 0 w 4162096"/>
                    <a:gd name="connsiteY14" fmla="*/ 0 h 1618593"/>
                    <a:gd name="connsiteX15" fmla="*/ 872358 w 4162096"/>
                    <a:gd name="connsiteY15" fmla="*/ 210207 h 1618593"/>
                    <a:gd name="connsiteX16" fmla="*/ 872358 w 4162096"/>
                    <a:gd name="connsiteY16" fmla="*/ 210207 h 1618593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15" fmla="*/ 441434 w 3731172"/>
                    <a:gd name="connsiteY15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441434 w 3731172"/>
                    <a:gd name="connsiteY14" fmla="*/ 10510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357351 w 3731172"/>
                    <a:gd name="connsiteY14" fmla="*/ 115613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0990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47144 w 3731172"/>
                    <a:gd name="connsiteY14" fmla="*/ 6306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14096 w 3731172"/>
                    <a:gd name="connsiteY13" fmla="*/ 420413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56137 w 3731172"/>
                    <a:gd name="connsiteY13" fmla="*/ 441434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882869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68165 w 3731172"/>
                    <a:gd name="connsiteY0" fmla="*/ 73572 h 1418896"/>
                    <a:gd name="connsiteX1" fmla="*/ 451945 w 3731172"/>
                    <a:gd name="connsiteY1" fmla="*/ 0 h 1418896"/>
                    <a:gd name="connsiteX2" fmla="*/ 1881352 w 3731172"/>
                    <a:gd name="connsiteY2" fmla="*/ 599089 h 1418896"/>
                    <a:gd name="connsiteX3" fmla="*/ 3363310 w 3731172"/>
                    <a:gd name="connsiteY3" fmla="*/ 0 h 1418896"/>
                    <a:gd name="connsiteX4" fmla="*/ 3584027 w 3731172"/>
                    <a:gd name="connsiteY4" fmla="*/ 73572 h 1418896"/>
                    <a:gd name="connsiteX5" fmla="*/ 2627586 w 3731172"/>
                    <a:gd name="connsiteY5" fmla="*/ 441434 h 1418896"/>
                    <a:gd name="connsiteX6" fmla="*/ 2596055 w 3731172"/>
                    <a:gd name="connsiteY6" fmla="*/ 914400 h 1418896"/>
                    <a:gd name="connsiteX7" fmla="*/ 3731172 w 3731172"/>
                    <a:gd name="connsiteY7" fmla="*/ 1345324 h 1418896"/>
                    <a:gd name="connsiteX8" fmla="*/ 3447393 w 3731172"/>
                    <a:gd name="connsiteY8" fmla="*/ 1408386 h 1418896"/>
                    <a:gd name="connsiteX9" fmla="*/ 1870841 w 3731172"/>
                    <a:gd name="connsiteY9" fmla="*/ 746234 h 1418896"/>
                    <a:gd name="connsiteX10" fmla="*/ 262758 w 3731172"/>
                    <a:gd name="connsiteY10" fmla="*/ 1418896 h 1418896"/>
                    <a:gd name="connsiteX11" fmla="*/ 0 w 3731172"/>
                    <a:gd name="connsiteY11" fmla="*/ 1324303 h 1418896"/>
                    <a:gd name="connsiteX12" fmla="*/ 1145627 w 3731172"/>
                    <a:gd name="connsiteY12" fmla="*/ 903890 h 1418896"/>
                    <a:gd name="connsiteX13" fmla="*/ 1145626 w 3731172"/>
                    <a:gd name="connsiteY13" fmla="*/ 451945 h 1418896"/>
                    <a:gd name="connsiteX14" fmla="*/ 189185 w 3731172"/>
                    <a:gd name="connsiteY14" fmla="*/ 84081 h 1418896"/>
                    <a:gd name="connsiteX15" fmla="*/ 168165 w 3731172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575034 w 3710151"/>
                    <a:gd name="connsiteY6" fmla="*/ 91440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06565 w 3710151"/>
                    <a:gd name="connsiteY6" fmla="*/ 924910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06565 w 3710151"/>
                    <a:gd name="connsiteY5" fmla="*/ 441434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5151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60331 w 3710151"/>
                    <a:gd name="connsiteY2" fmla="*/ 599089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124605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12460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47144 w 3710151"/>
                    <a:gd name="connsiteY0" fmla="*/ 73572 h 1418896"/>
                    <a:gd name="connsiteX1" fmla="*/ 430924 w 3710151"/>
                    <a:gd name="connsiteY1" fmla="*/ 0 h 1418896"/>
                    <a:gd name="connsiteX2" fmla="*/ 1838028 w 3710151"/>
                    <a:gd name="connsiteY2" fmla="*/ 591655 h 1418896"/>
                    <a:gd name="connsiteX3" fmla="*/ 3342289 w 3710151"/>
                    <a:gd name="connsiteY3" fmla="*/ 0 h 1418896"/>
                    <a:gd name="connsiteX4" fmla="*/ 3563006 w 3710151"/>
                    <a:gd name="connsiteY4" fmla="*/ 73572 h 1418896"/>
                    <a:gd name="connsiteX5" fmla="*/ 2617717 w 3710151"/>
                    <a:gd name="connsiteY5" fmla="*/ 448868 h 1418896"/>
                    <a:gd name="connsiteX6" fmla="*/ 2610282 w 3710151"/>
                    <a:gd name="connsiteY6" fmla="*/ 902607 h 1418896"/>
                    <a:gd name="connsiteX7" fmla="*/ 3710151 w 3710151"/>
                    <a:gd name="connsiteY7" fmla="*/ 1345324 h 1418896"/>
                    <a:gd name="connsiteX8" fmla="*/ 3426372 w 3710151"/>
                    <a:gd name="connsiteY8" fmla="*/ 1408386 h 1418896"/>
                    <a:gd name="connsiteX9" fmla="*/ 1849820 w 3710151"/>
                    <a:gd name="connsiteY9" fmla="*/ 746234 h 1418896"/>
                    <a:gd name="connsiteX10" fmla="*/ 241737 w 3710151"/>
                    <a:gd name="connsiteY10" fmla="*/ 1418896 h 1418896"/>
                    <a:gd name="connsiteX11" fmla="*/ 0 w 3710151"/>
                    <a:gd name="connsiteY11" fmla="*/ 1334814 h 1418896"/>
                    <a:gd name="connsiteX12" fmla="*/ 1098586 w 3710151"/>
                    <a:gd name="connsiteY12" fmla="*/ 903890 h 1418896"/>
                    <a:gd name="connsiteX13" fmla="*/ 1087434 w 3710151"/>
                    <a:gd name="connsiteY13" fmla="*/ 451945 h 1418896"/>
                    <a:gd name="connsiteX14" fmla="*/ 168164 w 3710151"/>
                    <a:gd name="connsiteY14" fmla="*/ 84081 h 1418896"/>
                    <a:gd name="connsiteX15" fmla="*/ 147144 w 3710151"/>
                    <a:gd name="connsiteY15" fmla="*/ 73572 h 1418896"/>
                    <a:gd name="connsiteX0" fmla="*/ 162012 w 3725019"/>
                    <a:gd name="connsiteY0" fmla="*/ 73572 h 1418896"/>
                    <a:gd name="connsiteX1" fmla="*/ 445792 w 3725019"/>
                    <a:gd name="connsiteY1" fmla="*/ 0 h 1418896"/>
                    <a:gd name="connsiteX2" fmla="*/ 1852896 w 3725019"/>
                    <a:gd name="connsiteY2" fmla="*/ 591655 h 1418896"/>
                    <a:gd name="connsiteX3" fmla="*/ 3357157 w 3725019"/>
                    <a:gd name="connsiteY3" fmla="*/ 0 h 1418896"/>
                    <a:gd name="connsiteX4" fmla="*/ 3577874 w 3725019"/>
                    <a:gd name="connsiteY4" fmla="*/ 73572 h 1418896"/>
                    <a:gd name="connsiteX5" fmla="*/ 2632585 w 3725019"/>
                    <a:gd name="connsiteY5" fmla="*/ 448868 h 1418896"/>
                    <a:gd name="connsiteX6" fmla="*/ 2625150 w 3725019"/>
                    <a:gd name="connsiteY6" fmla="*/ 902607 h 1418896"/>
                    <a:gd name="connsiteX7" fmla="*/ 3725019 w 3725019"/>
                    <a:gd name="connsiteY7" fmla="*/ 1345324 h 1418896"/>
                    <a:gd name="connsiteX8" fmla="*/ 3441240 w 3725019"/>
                    <a:gd name="connsiteY8" fmla="*/ 1408386 h 1418896"/>
                    <a:gd name="connsiteX9" fmla="*/ 1864688 w 3725019"/>
                    <a:gd name="connsiteY9" fmla="*/ 746234 h 1418896"/>
                    <a:gd name="connsiteX10" fmla="*/ 256605 w 3725019"/>
                    <a:gd name="connsiteY10" fmla="*/ 1418896 h 1418896"/>
                    <a:gd name="connsiteX11" fmla="*/ 0 w 3725019"/>
                    <a:gd name="connsiteY11" fmla="*/ 1331097 h 1418896"/>
                    <a:gd name="connsiteX12" fmla="*/ 1113454 w 3725019"/>
                    <a:gd name="connsiteY12" fmla="*/ 903890 h 1418896"/>
                    <a:gd name="connsiteX13" fmla="*/ 1102302 w 3725019"/>
                    <a:gd name="connsiteY13" fmla="*/ 451945 h 1418896"/>
                    <a:gd name="connsiteX14" fmla="*/ 183032 w 3725019"/>
                    <a:gd name="connsiteY14" fmla="*/ 84081 h 1418896"/>
                    <a:gd name="connsiteX15" fmla="*/ 162012 w 3725019"/>
                    <a:gd name="connsiteY15" fmla="*/ 73572 h 1418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5019" h="1418896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5783EF0D-B628-4991-957F-5E0B14DD302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882009E-E88D-4075-9116-FF37C9A795F3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658C726-8C36-4047-BE41-E8A42CB8D7D8}"/>
              </a:ext>
            </a:extLst>
          </p:cNvPr>
          <p:cNvSpPr/>
          <p:nvPr/>
        </p:nvSpPr>
        <p:spPr>
          <a:xfrm>
            <a:off x="393111" y="727493"/>
            <a:ext cx="475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Self-learning Multi-switch Example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9D20B3E-076A-449D-A2B0-B1041EBCB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0003"/>
              </p:ext>
            </p:extLst>
          </p:nvPr>
        </p:nvGraphicFramePr>
        <p:xfrm>
          <a:off x="6465064" y="1528025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6391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F27CCE-0CF1-4D07-8B50-00852358D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694025"/>
              </p:ext>
            </p:extLst>
          </p:nvPr>
        </p:nvGraphicFramePr>
        <p:xfrm>
          <a:off x="9076279" y="2553893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6391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72CC1A-EAF8-4413-A42E-59D2351D8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45119"/>
              </p:ext>
            </p:extLst>
          </p:nvPr>
        </p:nvGraphicFramePr>
        <p:xfrm>
          <a:off x="6718216" y="4199404"/>
          <a:ext cx="21115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4725F1-51A6-43BC-B3ED-1BFD682E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7364"/>
              </p:ext>
            </p:extLst>
          </p:nvPr>
        </p:nvGraphicFramePr>
        <p:xfrm>
          <a:off x="9348183" y="5047631"/>
          <a:ext cx="21115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776">
                  <a:extLst>
                    <a:ext uri="{9D8B030D-6E8A-4147-A177-3AD203B41FA5}">
                      <a16:colId xmlns:a16="http://schemas.microsoft.com/office/drawing/2014/main" val="2961471091"/>
                    </a:ext>
                  </a:extLst>
                </a:gridCol>
                <a:gridCol w="1055776">
                  <a:extLst>
                    <a:ext uri="{9D8B030D-6E8A-4147-A177-3AD203B41FA5}">
                      <a16:colId xmlns:a16="http://schemas.microsoft.com/office/drawing/2014/main" val="1714358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/>
                        <a:t>Switch 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476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35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363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8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reeform 81">
            <a:extLst>
              <a:ext uri="{FF2B5EF4-FFF2-40B4-BE49-F238E27FC236}">
                <a16:creationId xmlns:a16="http://schemas.microsoft.com/office/drawing/2014/main" id="{1DD2AEB4-851F-3544-B2F7-195B95897CCD}"/>
              </a:ext>
            </a:extLst>
          </p:cNvPr>
          <p:cNvSpPr>
            <a:spLocks/>
          </p:cNvSpPr>
          <p:nvPr/>
        </p:nvSpPr>
        <p:spPr bwMode="auto">
          <a:xfrm rot="5400000">
            <a:off x="4293252" y="22542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9" name="Line 33">
            <a:extLst>
              <a:ext uri="{FF2B5EF4-FFF2-40B4-BE49-F238E27FC236}">
                <a16:creationId xmlns:a16="http://schemas.microsoft.com/office/drawing/2014/main" id="{9C1D8CDE-7155-F441-98A2-3C45AB8689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4678" y="3368675"/>
            <a:ext cx="2047875" cy="14160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0" name="Line 34">
            <a:extLst>
              <a:ext uri="{FF2B5EF4-FFF2-40B4-BE49-F238E27FC236}">
                <a16:creationId xmlns:a16="http://schemas.microsoft.com/office/drawing/2014/main" id="{20739350-D08C-5A41-88F0-04FEE1E01B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4640" y="3355975"/>
            <a:ext cx="0" cy="1466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1" name="Line 35">
            <a:extLst>
              <a:ext uri="{FF2B5EF4-FFF2-40B4-BE49-F238E27FC236}">
                <a16:creationId xmlns:a16="http://schemas.microsoft.com/office/drawing/2014/main" id="{C23179C1-50B5-DF48-96CD-F4BCBE2B870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98315" y="3290888"/>
            <a:ext cx="1841500" cy="1622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2" name="Line 59">
            <a:extLst>
              <a:ext uri="{FF2B5EF4-FFF2-40B4-BE49-F238E27FC236}">
                <a16:creationId xmlns:a16="http://schemas.microsoft.com/office/drawing/2014/main" id="{FEFC486E-98E8-D243-B2DA-33F74D0F14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1503" y="2673350"/>
            <a:ext cx="1223962" cy="4238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3" name="Line 60">
            <a:extLst>
              <a:ext uri="{FF2B5EF4-FFF2-40B4-BE49-F238E27FC236}">
                <a16:creationId xmlns:a16="http://schemas.microsoft.com/office/drawing/2014/main" id="{CCC7534E-E985-2943-898D-A4D514E538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5128" y="2351088"/>
            <a:ext cx="669925" cy="758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4" name="Line 77">
            <a:extLst>
              <a:ext uri="{FF2B5EF4-FFF2-40B4-BE49-F238E27FC236}">
                <a16:creationId xmlns:a16="http://schemas.microsoft.com/office/drawing/2014/main" id="{AB6C4A41-CCC9-F54B-8FBA-C0BD38886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1340" y="2505075"/>
            <a:ext cx="862013" cy="6445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5" name="Line 78">
            <a:extLst>
              <a:ext uri="{FF2B5EF4-FFF2-40B4-BE49-F238E27FC236}">
                <a16:creationId xmlns:a16="http://schemas.microsoft.com/office/drawing/2014/main" id="{4A44EE39-C1D8-AE4F-8DD7-B92BE66397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09103" y="2401888"/>
            <a:ext cx="850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6" name="Text Box 79">
            <a:extLst>
              <a:ext uri="{FF2B5EF4-FFF2-40B4-BE49-F238E27FC236}">
                <a16:creationId xmlns:a16="http://schemas.microsoft.com/office/drawing/2014/main" id="{FBFB42CB-34E2-D24C-B58D-B3E37911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347" name="Text Box 80">
            <a:extLst>
              <a:ext uri="{FF2B5EF4-FFF2-40B4-BE49-F238E27FC236}">
                <a16:creationId xmlns:a16="http://schemas.microsoft.com/office/drawing/2014/main" id="{E6535D94-AEC3-AD4D-8510-1EF310CA2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348" name="Text Box 82">
            <a:extLst>
              <a:ext uri="{FF2B5EF4-FFF2-40B4-BE49-F238E27FC236}">
                <a16:creationId xmlns:a16="http://schemas.microsoft.com/office/drawing/2014/main" id="{728FD7CE-1C4E-3742-901C-649915E60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349" name="Text Box 83">
            <a:extLst>
              <a:ext uri="{FF2B5EF4-FFF2-40B4-BE49-F238E27FC236}">
                <a16:creationId xmlns:a16="http://schemas.microsoft.com/office/drawing/2014/main" id="{E3A2D782-9E47-194D-A995-3E10BA06F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350" name="Text Box 84">
            <a:extLst>
              <a:ext uri="{FF2B5EF4-FFF2-40B4-BE49-F238E27FC236}">
                <a16:creationId xmlns:a16="http://schemas.microsoft.com/office/drawing/2014/main" id="{BF948EC1-0E64-1446-8EBB-3F705B66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351" name="Line 20">
            <a:extLst>
              <a:ext uri="{FF2B5EF4-FFF2-40B4-BE49-F238E27FC236}">
                <a16:creationId xmlns:a16="http://schemas.microsoft.com/office/drawing/2014/main" id="{CA36AD85-4F0F-B949-9B2B-9D467D7BC8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78878" y="47355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2" name="Line 21">
            <a:extLst>
              <a:ext uri="{FF2B5EF4-FFF2-40B4-BE49-F238E27FC236}">
                <a16:creationId xmlns:a16="http://schemas.microsoft.com/office/drawing/2014/main" id="{2C2F95BF-E0B6-CF4E-AC71-5428A58F04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6228" y="4783138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3" name="Line 22">
            <a:extLst>
              <a:ext uri="{FF2B5EF4-FFF2-40B4-BE49-F238E27FC236}">
                <a16:creationId xmlns:a16="http://schemas.microsoft.com/office/drawing/2014/main" id="{4B6A0F97-8361-514F-ABF1-10DAB9513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328" y="4811713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54" name="Group 44">
            <a:extLst>
              <a:ext uri="{FF2B5EF4-FFF2-40B4-BE49-F238E27FC236}">
                <a16:creationId xmlns:a16="http://schemas.microsoft.com/office/drawing/2014/main" id="{941C3232-2EC1-3E45-861B-43206D07B044}"/>
              </a:ext>
            </a:extLst>
          </p:cNvPr>
          <p:cNvGrpSpPr>
            <a:grpSpLocks/>
          </p:cNvGrpSpPr>
          <p:nvPr/>
        </p:nvGrpSpPr>
        <p:grpSpPr bwMode="auto"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id="355" name="Picture 45" descr="desktop_computer_stylized_medium">
              <a:extLst>
                <a:ext uri="{FF2B5EF4-FFF2-40B4-BE49-F238E27FC236}">
                  <a16:creationId xmlns:a16="http://schemas.microsoft.com/office/drawing/2014/main" id="{56C4DE76-422A-3F41-B5E3-7E3F0577EA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46">
              <a:extLst>
                <a:ext uri="{FF2B5EF4-FFF2-40B4-BE49-F238E27FC236}">
                  <a16:creationId xmlns:a16="http://schemas.microsoft.com/office/drawing/2014/main" id="{102BD1D2-8765-F94B-AE22-07E54C03C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57" name="Group 44">
            <a:extLst>
              <a:ext uri="{FF2B5EF4-FFF2-40B4-BE49-F238E27FC236}">
                <a16:creationId xmlns:a16="http://schemas.microsoft.com/office/drawing/2014/main" id="{04CCA9C4-C7E7-0D49-8ED5-C0A424C22AFF}"/>
              </a:ext>
            </a:extLst>
          </p:cNvPr>
          <p:cNvGrpSpPr>
            <a:grpSpLocks/>
          </p:cNvGrpSpPr>
          <p:nvPr/>
        </p:nvGrpSpPr>
        <p:grpSpPr bwMode="auto"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id="358" name="Picture 45" descr="desktop_computer_stylized_medium">
              <a:extLst>
                <a:ext uri="{FF2B5EF4-FFF2-40B4-BE49-F238E27FC236}">
                  <a16:creationId xmlns:a16="http://schemas.microsoft.com/office/drawing/2014/main" id="{A1E987A4-00BB-DE46-B53A-3E267AED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" name="Freeform 46">
              <a:extLst>
                <a:ext uri="{FF2B5EF4-FFF2-40B4-BE49-F238E27FC236}">
                  <a16:creationId xmlns:a16="http://schemas.microsoft.com/office/drawing/2014/main" id="{105A5D6D-DF1C-E04D-AF77-07EB2A6B5B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60" name="Group 44">
            <a:extLst>
              <a:ext uri="{FF2B5EF4-FFF2-40B4-BE49-F238E27FC236}">
                <a16:creationId xmlns:a16="http://schemas.microsoft.com/office/drawing/2014/main" id="{B09E3AAA-200D-6348-AB8E-E9E0B74D373A}"/>
              </a:ext>
            </a:extLst>
          </p:cNvPr>
          <p:cNvGrpSpPr>
            <a:grpSpLocks/>
          </p:cNvGrpSpPr>
          <p:nvPr/>
        </p:nvGrpSpPr>
        <p:grpSpPr bwMode="auto"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id="361" name="Picture 45" descr="desktop_computer_stylized_medium">
              <a:extLst>
                <a:ext uri="{FF2B5EF4-FFF2-40B4-BE49-F238E27FC236}">
                  <a16:creationId xmlns:a16="http://schemas.microsoft.com/office/drawing/2014/main" id="{DC09FF8D-C636-6347-BC58-1E42C10B3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46">
              <a:extLst>
                <a:ext uri="{FF2B5EF4-FFF2-40B4-BE49-F238E27FC236}">
                  <a16:creationId xmlns:a16="http://schemas.microsoft.com/office/drawing/2014/main" id="{5CEDCE92-3307-C345-B156-BC62565D2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63" name="Line 21">
            <a:extLst>
              <a:ext uri="{FF2B5EF4-FFF2-40B4-BE49-F238E27FC236}">
                <a16:creationId xmlns:a16="http://schemas.microsoft.com/office/drawing/2014/main" id="{8707D218-BC2D-E147-BF42-31916D82F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4403" y="4741863"/>
            <a:ext cx="377825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4" name="Line 22">
            <a:extLst>
              <a:ext uri="{FF2B5EF4-FFF2-40B4-BE49-F238E27FC236}">
                <a16:creationId xmlns:a16="http://schemas.microsoft.com/office/drawing/2014/main" id="{8DA81E08-E605-2C4A-B116-07559D95DF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36178" y="5237163"/>
            <a:ext cx="120650" cy="2936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5" name="Line 22">
            <a:extLst>
              <a:ext uri="{FF2B5EF4-FFF2-40B4-BE49-F238E27FC236}">
                <a16:creationId xmlns:a16="http://schemas.microsoft.com/office/drawing/2014/main" id="{74B35603-8088-6343-A1DD-EFD3214ED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990" y="52482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6" name="Line 20">
            <a:extLst>
              <a:ext uri="{FF2B5EF4-FFF2-40B4-BE49-F238E27FC236}">
                <a16:creationId xmlns:a16="http://schemas.microsoft.com/office/drawing/2014/main" id="{6DFE18D9-1340-4D4E-BCDA-2F5EB7328C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39390" y="5129213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67" name="Group 44">
            <a:extLst>
              <a:ext uri="{FF2B5EF4-FFF2-40B4-BE49-F238E27FC236}">
                <a16:creationId xmlns:a16="http://schemas.microsoft.com/office/drawing/2014/main" id="{2BB0F214-8617-AC45-AF28-614088ABC5AF}"/>
              </a:ext>
            </a:extLst>
          </p:cNvPr>
          <p:cNvGrpSpPr>
            <a:grpSpLocks/>
          </p:cNvGrpSpPr>
          <p:nvPr/>
        </p:nvGrpSpPr>
        <p:grpSpPr bwMode="auto"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id="368" name="Picture 45" descr="desktop_computer_stylized_medium">
              <a:extLst>
                <a:ext uri="{FF2B5EF4-FFF2-40B4-BE49-F238E27FC236}">
                  <a16:creationId xmlns:a16="http://schemas.microsoft.com/office/drawing/2014/main" id="{D749DC47-C064-0840-8A4D-B6E7E9B42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9" name="Freeform 46">
              <a:extLst>
                <a:ext uri="{FF2B5EF4-FFF2-40B4-BE49-F238E27FC236}">
                  <a16:creationId xmlns:a16="http://schemas.microsoft.com/office/drawing/2014/main" id="{798F3421-D990-3C41-BAEF-6AD50E20B4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0" name="Group 44">
            <a:extLst>
              <a:ext uri="{FF2B5EF4-FFF2-40B4-BE49-F238E27FC236}">
                <a16:creationId xmlns:a16="http://schemas.microsoft.com/office/drawing/2014/main" id="{490EB974-D8DC-2041-A57F-76393D20BB6D}"/>
              </a:ext>
            </a:extLst>
          </p:cNvPr>
          <p:cNvGrpSpPr>
            <a:grpSpLocks/>
          </p:cNvGrpSpPr>
          <p:nvPr/>
        </p:nvGrpSpPr>
        <p:grpSpPr bwMode="auto"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id="371" name="Picture 45" descr="desktop_computer_stylized_medium">
              <a:extLst>
                <a:ext uri="{FF2B5EF4-FFF2-40B4-BE49-F238E27FC236}">
                  <a16:creationId xmlns:a16="http://schemas.microsoft.com/office/drawing/2014/main" id="{1957017E-88FD-1641-944A-A44AF61DD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5905493A-8F06-CA4E-98F5-D104CA7308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75" name="Group 44">
            <a:extLst>
              <a:ext uri="{FF2B5EF4-FFF2-40B4-BE49-F238E27FC236}">
                <a16:creationId xmlns:a16="http://schemas.microsoft.com/office/drawing/2014/main" id="{546516DA-D987-804E-B9DE-22A3D14F68D4}"/>
              </a:ext>
            </a:extLst>
          </p:cNvPr>
          <p:cNvGrpSpPr>
            <a:grpSpLocks/>
          </p:cNvGrpSpPr>
          <p:nvPr/>
        </p:nvGrpSpPr>
        <p:grpSpPr bwMode="auto"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id="376" name="Picture 45" descr="desktop_computer_stylized_medium">
              <a:extLst>
                <a:ext uri="{FF2B5EF4-FFF2-40B4-BE49-F238E27FC236}">
                  <a16:creationId xmlns:a16="http://schemas.microsoft.com/office/drawing/2014/main" id="{4A582920-8075-9B41-9AD3-3968BFABB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7" name="Freeform 46">
              <a:extLst>
                <a:ext uri="{FF2B5EF4-FFF2-40B4-BE49-F238E27FC236}">
                  <a16:creationId xmlns:a16="http://schemas.microsoft.com/office/drawing/2014/main" id="{5232BF48-896A-2440-A098-B901E4E7D2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78" name="Line 20">
            <a:extLst>
              <a:ext uri="{FF2B5EF4-FFF2-40B4-BE49-F238E27FC236}">
                <a16:creationId xmlns:a16="http://schemas.microsoft.com/office/drawing/2014/main" id="{DBEDF0CB-00D7-0548-824A-81E9C6FA5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98453" y="5003800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79" name="Line 21">
            <a:extLst>
              <a:ext uri="{FF2B5EF4-FFF2-40B4-BE49-F238E27FC236}">
                <a16:creationId xmlns:a16="http://schemas.microsoft.com/office/drawing/2014/main" id="{5327C553-0FC2-8C41-80DD-5D1C853FF8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85803" y="5051425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80" name="Line 22">
            <a:extLst>
              <a:ext uri="{FF2B5EF4-FFF2-40B4-BE49-F238E27FC236}">
                <a16:creationId xmlns:a16="http://schemas.microsoft.com/office/drawing/2014/main" id="{2522FB8B-3AB1-AB43-8650-28F7ACFDE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604903" y="5080000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81" name="Group 44">
            <a:extLst>
              <a:ext uri="{FF2B5EF4-FFF2-40B4-BE49-F238E27FC236}">
                <a16:creationId xmlns:a16="http://schemas.microsoft.com/office/drawing/2014/main" id="{05CBF0A1-4254-5C4B-8A95-3790E40E52D6}"/>
              </a:ext>
            </a:extLst>
          </p:cNvPr>
          <p:cNvGrpSpPr>
            <a:grpSpLocks/>
          </p:cNvGrpSpPr>
          <p:nvPr/>
        </p:nvGrpSpPr>
        <p:grpSpPr bwMode="auto"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id="382" name="Picture 45" descr="desktop_computer_stylized_medium">
              <a:extLst>
                <a:ext uri="{FF2B5EF4-FFF2-40B4-BE49-F238E27FC236}">
                  <a16:creationId xmlns:a16="http://schemas.microsoft.com/office/drawing/2014/main" id="{48A3D65B-B90E-114C-B7F8-81813E2AE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3" name="Freeform 46">
              <a:extLst>
                <a:ext uri="{FF2B5EF4-FFF2-40B4-BE49-F238E27FC236}">
                  <a16:creationId xmlns:a16="http://schemas.microsoft.com/office/drawing/2014/main" id="{8C40008B-9985-4946-A656-DC94A014C4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4" name="Group 44">
            <a:extLst>
              <a:ext uri="{FF2B5EF4-FFF2-40B4-BE49-F238E27FC236}">
                <a16:creationId xmlns:a16="http://schemas.microsoft.com/office/drawing/2014/main" id="{48F1C933-4EBC-5043-9E08-EED2B5CD3B6B}"/>
              </a:ext>
            </a:extLst>
          </p:cNvPr>
          <p:cNvGrpSpPr>
            <a:grpSpLocks/>
          </p:cNvGrpSpPr>
          <p:nvPr/>
        </p:nvGrpSpPr>
        <p:grpSpPr bwMode="auto"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id="385" name="Picture 45" descr="desktop_computer_stylized_medium">
              <a:extLst>
                <a:ext uri="{FF2B5EF4-FFF2-40B4-BE49-F238E27FC236}">
                  <a16:creationId xmlns:a16="http://schemas.microsoft.com/office/drawing/2014/main" id="{DD47D611-8FDA-9145-8B8C-7E0DAF88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6" name="Freeform 46">
              <a:extLst>
                <a:ext uri="{FF2B5EF4-FFF2-40B4-BE49-F238E27FC236}">
                  <a16:creationId xmlns:a16="http://schemas.microsoft.com/office/drawing/2014/main" id="{2005903E-2F47-354D-9158-187170A92C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87" name="Group 44">
            <a:extLst>
              <a:ext uri="{FF2B5EF4-FFF2-40B4-BE49-F238E27FC236}">
                <a16:creationId xmlns:a16="http://schemas.microsoft.com/office/drawing/2014/main" id="{442B24C8-889C-A148-AD4B-172A25362150}"/>
              </a:ext>
            </a:extLst>
          </p:cNvPr>
          <p:cNvGrpSpPr>
            <a:grpSpLocks/>
          </p:cNvGrpSpPr>
          <p:nvPr/>
        </p:nvGrpSpPr>
        <p:grpSpPr bwMode="auto"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id="388" name="Picture 45" descr="desktop_computer_stylized_medium">
              <a:extLst>
                <a:ext uri="{FF2B5EF4-FFF2-40B4-BE49-F238E27FC236}">
                  <a16:creationId xmlns:a16="http://schemas.microsoft.com/office/drawing/2014/main" id="{EE095724-2313-224E-A105-C354F085A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" name="Freeform 46">
              <a:extLst>
                <a:ext uri="{FF2B5EF4-FFF2-40B4-BE49-F238E27FC236}">
                  <a16:creationId xmlns:a16="http://schemas.microsoft.com/office/drawing/2014/main" id="{E5278B7E-CF34-8644-9800-2590E12D12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90" name="Line 20">
            <a:extLst>
              <a:ext uri="{FF2B5EF4-FFF2-40B4-BE49-F238E27FC236}">
                <a16:creationId xmlns:a16="http://schemas.microsoft.com/office/drawing/2014/main" id="{F31177A2-08FB-D649-8137-218BCBAA95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2928" y="5049838"/>
            <a:ext cx="606425" cy="3127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1" name="Line 21">
            <a:extLst>
              <a:ext uri="{FF2B5EF4-FFF2-40B4-BE49-F238E27FC236}">
                <a16:creationId xmlns:a16="http://schemas.microsoft.com/office/drawing/2014/main" id="{86917A5E-DF0C-3645-A831-E70C6AECB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09378" y="5003800"/>
            <a:ext cx="271462" cy="3143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92" name="Line 22">
            <a:extLst>
              <a:ext uri="{FF2B5EF4-FFF2-40B4-BE49-F238E27FC236}">
                <a16:creationId xmlns:a16="http://schemas.microsoft.com/office/drawing/2014/main" id="{59638B79-290F-974B-AA54-66E4644BD0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728478" y="5032375"/>
            <a:ext cx="73025" cy="295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93" name="Group 44">
            <a:extLst>
              <a:ext uri="{FF2B5EF4-FFF2-40B4-BE49-F238E27FC236}">
                <a16:creationId xmlns:a16="http://schemas.microsoft.com/office/drawing/2014/main" id="{6DC045E6-78AD-5649-9438-E026B64715BA}"/>
              </a:ext>
            </a:extLst>
          </p:cNvPr>
          <p:cNvGrpSpPr>
            <a:grpSpLocks/>
          </p:cNvGrpSpPr>
          <p:nvPr/>
        </p:nvGrpSpPr>
        <p:grpSpPr bwMode="auto"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id="394" name="Picture 45" descr="desktop_computer_stylized_medium">
              <a:extLst>
                <a:ext uri="{FF2B5EF4-FFF2-40B4-BE49-F238E27FC236}">
                  <a16:creationId xmlns:a16="http://schemas.microsoft.com/office/drawing/2014/main" id="{08EEEF9C-176E-0740-8B83-5B2CC85CF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46">
              <a:extLst>
                <a:ext uri="{FF2B5EF4-FFF2-40B4-BE49-F238E27FC236}">
                  <a16:creationId xmlns:a16="http://schemas.microsoft.com/office/drawing/2014/main" id="{CF428064-F6F1-E346-B336-6FAD5386D2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6" name="Group 44">
            <a:extLst>
              <a:ext uri="{FF2B5EF4-FFF2-40B4-BE49-F238E27FC236}">
                <a16:creationId xmlns:a16="http://schemas.microsoft.com/office/drawing/2014/main" id="{F7DC80A6-D9DB-F84F-9225-1A52CA48A6D5}"/>
              </a:ext>
            </a:extLst>
          </p:cNvPr>
          <p:cNvGrpSpPr>
            <a:grpSpLocks/>
          </p:cNvGrpSpPr>
          <p:nvPr/>
        </p:nvGrpSpPr>
        <p:grpSpPr bwMode="auto"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id="397" name="Picture 45" descr="desktop_computer_stylized_medium">
              <a:extLst>
                <a:ext uri="{FF2B5EF4-FFF2-40B4-BE49-F238E27FC236}">
                  <a16:creationId xmlns:a16="http://schemas.microsoft.com/office/drawing/2014/main" id="{5B916C64-22C9-964E-A895-2BB442657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8" name="Freeform 46">
              <a:extLst>
                <a:ext uri="{FF2B5EF4-FFF2-40B4-BE49-F238E27FC236}">
                  <a16:creationId xmlns:a16="http://schemas.microsoft.com/office/drawing/2014/main" id="{8F1A2616-3F9C-1443-8FC2-598CBA077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99" name="Group 44">
            <a:extLst>
              <a:ext uri="{FF2B5EF4-FFF2-40B4-BE49-F238E27FC236}">
                <a16:creationId xmlns:a16="http://schemas.microsoft.com/office/drawing/2014/main" id="{164A88BF-33ED-D647-BB76-7AD2B2966070}"/>
              </a:ext>
            </a:extLst>
          </p:cNvPr>
          <p:cNvGrpSpPr>
            <a:grpSpLocks/>
          </p:cNvGrpSpPr>
          <p:nvPr/>
        </p:nvGrpSpPr>
        <p:grpSpPr bwMode="auto"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id="400" name="Picture 45" descr="desktop_computer_stylized_medium">
              <a:extLst>
                <a:ext uri="{FF2B5EF4-FFF2-40B4-BE49-F238E27FC236}">
                  <a16:creationId xmlns:a16="http://schemas.microsoft.com/office/drawing/2014/main" id="{6D8BE219-D629-4344-9062-A7BB61D92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1" name="Freeform 46">
              <a:extLst>
                <a:ext uri="{FF2B5EF4-FFF2-40B4-BE49-F238E27FC236}">
                  <a16:creationId xmlns:a16="http://schemas.microsoft.com/office/drawing/2014/main" id="{860563F5-CC50-744F-87D1-5CFECCB56D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3" name="Line 20">
            <a:extLst>
              <a:ext uri="{FF2B5EF4-FFF2-40B4-BE49-F238E27FC236}">
                <a16:creationId xmlns:a16="http://schemas.microsoft.com/office/drawing/2014/main" id="{0E474B3A-FCAF-C343-A649-E9B83258A0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33478" y="5081588"/>
            <a:ext cx="5556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405" name="Group 44">
            <a:extLst>
              <a:ext uri="{FF2B5EF4-FFF2-40B4-BE49-F238E27FC236}">
                <a16:creationId xmlns:a16="http://schemas.microsoft.com/office/drawing/2014/main" id="{DEE37EF7-2C39-C140-B9D9-3CA9F1B65775}"/>
              </a:ext>
            </a:extLst>
          </p:cNvPr>
          <p:cNvGrpSpPr>
            <a:grpSpLocks/>
          </p:cNvGrpSpPr>
          <p:nvPr/>
        </p:nvGrpSpPr>
        <p:grpSpPr bwMode="auto"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id="406" name="Picture 45" descr="desktop_computer_stylized_medium">
              <a:extLst>
                <a:ext uri="{FF2B5EF4-FFF2-40B4-BE49-F238E27FC236}">
                  <a16:creationId xmlns:a16="http://schemas.microsoft.com/office/drawing/2014/main" id="{2D3AB814-7A31-8245-A0F5-F7361A6BD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7" name="Freeform 46">
              <a:extLst>
                <a:ext uri="{FF2B5EF4-FFF2-40B4-BE49-F238E27FC236}">
                  <a16:creationId xmlns:a16="http://schemas.microsoft.com/office/drawing/2014/main" id="{95F1AA1F-5CA8-1C4B-808E-D7B05ACF0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906">
            <a:extLst>
              <a:ext uri="{FF2B5EF4-FFF2-40B4-BE49-F238E27FC236}">
                <a16:creationId xmlns:a16="http://schemas.microsoft.com/office/drawing/2014/main" id="{9FA00216-E422-F043-A6BC-D7F2D6292183}"/>
              </a:ext>
            </a:extLst>
          </p:cNvPr>
          <p:cNvGrpSpPr>
            <a:grpSpLocks/>
          </p:cNvGrpSpPr>
          <p:nvPr/>
        </p:nvGrpSpPr>
        <p:grpSpPr bwMode="auto"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410" name="Freeform 907">
              <a:extLst>
                <a:ext uri="{FF2B5EF4-FFF2-40B4-BE49-F238E27FC236}">
                  <a16:creationId xmlns:a16="http://schemas.microsoft.com/office/drawing/2014/main" id="{A6DCAB35-6772-A346-860B-3DEC4F19C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Rectangle 908">
              <a:extLst>
                <a:ext uri="{FF2B5EF4-FFF2-40B4-BE49-F238E27FC236}">
                  <a16:creationId xmlns:a16="http://schemas.microsoft.com/office/drawing/2014/main" id="{AEDDB3DD-EAAE-AF4D-8BD3-0D7469DF3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2" name="Freeform 909">
              <a:extLst>
                <a:ext uri="{FF2B5EF4-FFF2-40B4-BE49-F238E27FC236}">
                  <a16:creationId xmlns:a16="http://schemas.microsoft.com/office/drawing/2014/main" id="{222A8086-05CB-6D4D-B2D7-85C20BFFB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3" name="Freeform 910">
              <a:extLst>
                <a:ext uri="{FF2B5EF4-FFF2-40B4-BE49-F238E27FC236}">
                  <a16:creationId xmlns:a16="http://schemas.microsoft.com/office/drawing/2014/main" id="{3CEAD03B-5C15-7242-8F96-B847E73D6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Rectangle 911">
              <a:extLst>
                <a:ext uri="{FF2B5EF4-FFF2-40B4-BE49-F238E27FC236}">
                  <a16:creationId xmlns:a16="http://schemas.microsoft.com/office/drawing/2014/main" id="{BE2E6454-71F1-DB4F-BE07-4D20497AD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5" name="Group 912">
              <a:extLst>
                <a:ext uri="{FF2B5EF4-FFF2-40B4-BE49-F238E27FC236}">
                  <a16:creationId xmlns:a16="http://schemas.microsoft.com/office/drawing/2014/main" id="{F1AC1EA4-26B9-C24D-B883-A8FE35EF8F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41" name="AutoShape 913">
                <a:extLst>
                  <a:ext uri="{FF2B5EF4-FFF2-40B4-BE49-F238E27FC236}">
                    <a16:creationId xmlns:a16="http://schemas.microsoft.com/office/drawing/2014/main" id="{6B532944-5855-E44E-A4E9-213C05A0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2" name="AutoShape 914">
                <a:extLst>
                  <a:ext uri="{FF2B5EF4-FFF2-40B4-BE49-F238E27FC236}">
                    <a16:creationId xmlns:a16="http://schemas.microsoft.com/office/drawing/2014/main" id="{E8DB8C4C-A541-224F-A24E-230E9ADACE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6" name="Rectangle 915">
              <a:extLst>
                <a:ext uri="{FF2B5EF4-FFF2-40B4-BE49-F238E27FC236}">
                  <a16:creationId xmlns:a16="http://schemas.microsoft.com/office/drawing/2014/main" id="{FB0B862A-AC1F-C244-BE2A-3909E5F85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17" name="Group 916">
              <a:extLst>
                <a:ext uri="{FF2B5EF4-FFF2-40B4-BE49-F238E27FC236}">
                  <a16:creationId xmlns:a16="http://schemas.microsoft.com/office/drawing/2014/main" id="{C81C8D89-3C65-4940-881B-9EE41418B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8" name="AutoShape 917">
                <a:extLst>
                  <a:ext uri="{FF2B5EF4-FFF2-40B4-BE49-F238E27FC236}">
                    <a16:creationId xmlns:a16="http://schemas.microsoft.com/office/drawing/2014/main" id="{970A92D1-DE3D-A746-82B2-D9CE1A643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40" name="AutoShape 918">
                <a:extLst>
                  <a:ext uri="{FF2B5EF4-FFF2-40B4-BE49-F238E27FC236}">
                    <a16:creationId xmlns:a16="http://schemas.microsoft.com/office/drawing/2014/main" id="{CBF27E18-7854-324C-AA43-69A4BA77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18" name="Rectangle 919">
              <a:extLst>
                <a:ext uri="{FF2B5EF4-FFF2-40B4-BE49-F238E27FC236}">
                  <a16:creationId xmlns:a16="http://schemas.microsoft.com/office/drawing/2014/main" id="{4C856C7C-9B4D-E34E-BEF8-6FE14DF3F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19" name="Rectangle 920">
              <a:extLst>
                <a:ext uri="{FF2B5EF4-FFF2-40B4-BE49-F238E27FC236}">
                  <a16:creationId xmlns:a16="http://schemas.microsoft.com/office/drawing/2014/main" id="{E75357F7-348C-7C46-AE06-7A7DF580A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20" name="Group 921">
              <a:extLst>
                <a:ext uri="{FF2B5EF4-FFF2-40B4-BE49-F238E27FC236}">
                  <a16:creationId xmlns:a16="http://schemas.microsoft.com/office/drawing/2014/main" id="{FF488E2B-47A2-B440-A599-04535AB72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36" name="AutoShape 922">
                <a:extLst>
                  <a:ext uri="{FF2B5EF4-FFF2-40B4-BE49-F238E27FC236}">
                    <a16:creationId xmlns:a16="http://schemas.microsoft.com/office/drawing/2014/main" id="{415D750D-E3C1-6E4E-B4EC-3463E7619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7" name="AutoShape 923">
                <a:extLst>
                  <a:ext uri="{FF2B5EF4-FFF2-40B4-BE49-F238E27FC236}">
                    <a16:creationId xmlns:a16="http://schemas.microsoft.com/office/drawing/2014/main" id="{37701C35-EF2F-B04C-BD54-87B4B1643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1" name="Freeform 924">
              <a:extLst>
                <a:ext uri="{FF2B5EF4-FFF2-40B4-BE49-F238E27FC236}">
                  <a16:creationId xmlns:a16="http://schemas.microsoft.com/office/drawing/2014/main" id="{E22AAC27-6B47-3742-B283-B9A1BD59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22" name="Group 925">
              <a:extLst>
                <a:ext uri="{FF2B5EF4-FFF2-40B4-BE49-F238E27FC236}">
                  <a16:creationId xmlns:a16="http://schemas.microsoft.com/office/drawing/2014/main" id="{4FBE4506-2CCA-2F46-A053-51F3D09B33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34" name="AutoShape 926">
                <a:extLst>
                  <a:ext uri="{FF2B5EF4-FFF2-40B4-BE49-F238E27FC236}">
                    <a16:creationId xmlns:a16="http://schemas.microsoft.com/office/drawing/2014/main" id="{4AEB9237-7E7B-A84B-8DE4-0516B7928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35" name="AutoShape 927">
                <a:extLst>
                  <a:ext uri="{FF2B5EF4-FFF2-40B4-BE49-F238E27FC236}">
                    <a16:creationId xmlns:a16="http://schemas.microsoft.com/office/drawing/2014/main" id="{E5DA622B-C9CC-BA47-961A-7980BB63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23" name="Rectangle 928">
              <a:extLst>
                <a:ext uri="{FF2B5EF4-FFF2-40B4-BE49-F238E27FC236}">
                  <a16:creationId xmlns:a16="http://schemas.microsoft.com/office/drawing/2014/main" id="{8706B57A-1C9E-8744-AB23-A6BA829A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4" name="Freeform 929">
              <a:extLst>
                <a:ext uri="{FF2B5EF4-FFF2-40B4-BE49-F238E27FC236}">
                  <a16:creationId xmlns:a16="http://schemas.microsoft.com/office/drawing/2014/main" id="{F32936CF-B1D3-E548-8F28-FA4ADA6E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5" name="Freeform 930">
              <a:extLst>
                <a:ext uri="{FF2B5EF4-FFF2-40B4-BE49-F238E27FC236}">
                  <a16:creationId xmlns:a16="http://schemas.microsoft.com/office/drawing/2014/main" id="{4BB4341B-5C57-D949-B418-C55712B1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Oval 931">
              <a:extLst>
                <a:ext uri="{FF2B5EF4-FFF2-40B4-BE49-F238E27FC236}">
                  <a16:creationId xmlns:a16="http://schemas.microsoft.com/office/drawing/2014/main" id="{394FB08B-5FA1-3048-8588-FBA09886A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7" name="Freeform 932">
              <a:extLst>
                <a:ext uri="{FF2B5EF4-FFF2-40B4-BE49-F238E27FC236}">
                  <a16:creationId xmlns:a16="http://schemas.microsoft.com/office/drawing/2014/main" id="{29E6F9D3-F17E-A144-BBD9-7523BE3D5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28" name="AutoShape 933">
              <a:extLst>
                <a:ext uri="{FF2B5EF4-FFF2-40B4-BE49-F238E27FC236}">
                  <a16:creationId xmlns:a16="http://schemas.microsoft.com/office/drawing/2014/main" id="{D7E1D2B9-3681-3047-A7AF-EECD87500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29" name="AutoShape 934">
              <a:extLst>
                <a:ext uri="{FF2B5EF4-FFF2-40B4-BE49-F238E27FC236}">
                  <a16:creationId xmlns:a16="http://schemas.microsoft.com/office/drawing/2014/main" id="{C311279F-1D0A-2D4E-B6EB-9C1AE2949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0" name="Oval 935">
              <a:extLst>
                <a:ext uri="{FF2B5EF4-FFF2-40B4-BE49-F238E27FC236}">
                  <a16:creationId xmlns:a16="http://schemas.microsoft.com/office/drawing/2014/main" id="{C5C3F5E3-0BBB-854A-A8B1-DEADB4DC3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1" name="Oval 936">
              <a:extLst>
                <a:ext uri="{FF2B5EF4-FFF2-40B4-BE49-F238E27FC236}">
                  <a16:creationId xmlns:a16="http://schemas.microsoft.com/office/drawing/2014/main" id="{94E44572-FDAB-9D47-A897-89E0D3D3D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2" name="Oval 937">
              <a:extLst>
                <a:ext uri="{FF2B5EF4-FFF2-40B4-BE49-F238E27FC236}">
                  <a16:creationId xmlns:a16="http://schemas.microsoft.com/office/drawing/2014/main" id="{73E691BA-07FF-3643-9EB3-CC062E94E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33" name="Rectangle 938">
              <a:extLst>
                <a:ext uri="{FF2B5EF4-FFF2-40B4-BE49-F238E27FC236}">
                  <a16:creationId xmlns:a16="http://schemas.microsoft.com/office/drawing/2014/main" id="{9658C81D-C19E-F24D-B06A-39A73010F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43" name="Group 906">
            <a:extLst>
              <a:ext uri="{FF2B5EF4-FFF2-40B4-BE49-F238E27FC236}">
                <a16:creationId xmlns:a16="http://schemas.microsoft.com/office/drawing/2014/main" id="{FFB99537-5E59-B644-AEB4-233A66C95366}"/>
              </a:ext>
            </a:extLst>
          </p:cNvPr>
          <p:cNvGrpSpPr>
            <a:grpSpLocks/>
          </p:cNvGrpSpPr>
          <p:nvPr/>
        </p:nvGrpSpPr>
        <p:grpSpPr bwMode="auto"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444" name="Freeform 907">
              <a:extLst>
                <a:ext uri="{FF2B5EF4-FFF2-40B4-BE49-F238E27FC236}">
                  <a16:creationId xmlns:a16="http://schemas.microsoft.com/office/drawing/2014/main" id="{BB807DDF-4DDF-6F4B-845D-CF6391B2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5" name="Rectangle 908">
              <a:extLst>
                <a:ext uri="{FF2B5EF4-FFF2-40B4-BE49-F238E27FC236}">
                  <a16:creationId xmlns:a16="http://schemas.microsoft.com/office/drawing/2014/main" id="{B7550DCD-25D6-154E-995F-FFFAE1F68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46" name="Freeform 909">
              <a:extLst>
                <a:ext uri="{FF2B5EF4-FFF2-40B4-BE49-F238E27FC236}">
                  <a16:creationId xmlns:a16="http://schemas.microsoft.com/office/drawing/2014/main" id="{7410F70D-EA20-E144-83F7-22C56E473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7" name="Freeform 910">
              <a:extLst>
                <a:ext uri="{FF2B5EF4-FFF2-40B4-BE49-F238E27FC236}">
                  <a16:creationId xmlns:a16="http://schemas.microsoft.com/office/drawing/2014/main" id="{2276AAC4-1AF3-2146-A809-02D976615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8" name="Rectangle 911">
              <a:extLst>
                <a:ext uri="{FF2B5EF4-FFF2-40B4-BE49-F238E27FC236}">
                  <a16:creationId xmlns:a16="http://schemas.microsoft.com/office/drawing/2014/main" id="{04D7B686-975F-EC43-A7D8-457A254E8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49" name="Group 912">
              <a:extLst>
                <a:ext uri="{FF2B5EF4-FFF2-40B4-BE49-F238E27FC236}">
                  <a16:creationId xmlns:a16="http://schemas.microsoft.com/office/drawing/2014/main" id="{7F435D06-BA46-DB48-91BB-46CF713E2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74" name="AutoShape 913">
                <a:extLst>
                  <a:ext uri="{FF2B5EF4-FFF2-40B4-BE49-F238E27FC236}">
                    <a16:creationId xmlns:a16="http://schemas.microsoft.com/office/drawing/2014/main" id="{D8D71F51-73F7-694D-AA70-44AD27E40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5" name="AutoShape 914">
                <a:extLst>
                  <a:ext uri="{FF2B5EF4-FFF2-40B4-BE49-F238E27FC236}">
                    <a16:creationId xmlns:a16="http://schemas.microsoft.com/office/drawing/2014/main" id="{2A4CD895-5D57-C846-B8B5-773EAD0FE2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0" name="Rectangle 915">
              <a:extLst>
                <a:ext uri="{FF2B5EF4-FFF2-40B4-BE49-F238E27FC236}">
                  <a16:creationId xmlns:a16="http://schemas.microsoft.com/office/drawing/2014/main" id="{8F0CEBF5-51C2-8F4E-A20F-D95B3F3DA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1" name="Group 916">
              <a:extLst>
                <a:ext uri="{FF2B5EF4-FFF2-40B4-BE49-F238E27FC236}">
                  <a16:creationId xmlns:a16="http://schemas.microsoft.com/office/drawing/2014/main" id="{AB037EC5-0777-3348-B801-D80BB4A068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72" name="AutoShape 917">
                <a:extLst>
                  <a:ext uri="{FF2B5EF4-FFF2-40B4-BE49-F238E27FC236}">
                    <a16:creationId xmlns:a16="http://schemas.microsoft.com/office/drawing/2014/main" id="{57705BC2-4269-A546-A2F7-44D6E6FA6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3" name="AutoShape 918">
                <a:extLst>
                  <a:ext uri="{FF2B5EF4-FFF2-40B4-BE49-F238E27FC236}">
                    <a16:creationId xmlns:a16="http://schemas.microsoft.com/office/drawing/2014/main" id="{606F8FBB-6E7D-5240-AB6F-3743412B8E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2" name="Rectangle 919">
              <a:extLst>
                <a:ext uri="{FF2B5EF4-FFF2-40B4-BE49-F238E27FC236}">
                  <a16:creationId xmlns:a16="http://schemas.microsoft.com/office/drawing/2014/main" id="{8764B3B1-163F-6743-BB00-4BEBDFA76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3" name="Rectangle 920">
              <a:extLst>
                <a:ext uri="{FF2B5EF4-FFF2-40B4-BE49-F238E27FC236}">
                  <a16:creationId xmlns:a16="http://schemas.microsoft.com/office/drawing/2014/main" id="{31A39B1E-BEC2-484D-A529-ED02B246B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grpSp>
          <p:nvGrpSpPr>
            <p:cNvPr id="454" name="Group 921">
              <a:extLst>
                <a:ext uri="{FF2B5EF4-FFF2-40B4-BE49-F238E27FC236}">
                  <a16:creationId xmlns:a16="http://schemas.microsoft.com/office/drawing/2014/main" id="{8518BA7E-0F47-1642-8C94-0EEF9F7EA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70" name="AutoShape 922">
                <a:extLst>
                  <a:ext uri="{FF2B5EF4-FFF2-40B4-BE49-F238E27FC236}">
                    <a16:creationId xmlns:a16="http://schemas.microsoft.com/office/drawing/2014/main" id="{93172085-A077-D449-B4F0-964160352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71" name="AutoShape 923">
                <a:extLst>
                  <a:ext uri="{FF2B5EF4-FFF2-40B4-BE49-F238E27FC236}">
                    <a16:creationId xmlns:a16="http://schemas.microsoft.com/office/drawing/2014/main" id="{9CD7E6D4-1563-CC47-9787-5045B582D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5" name="Freeform 924">
              <a:extLst>
                <a:ext uri="{FF2B5EF4-FFF2-40B4-BE49-F238E27FC236}">
                  <a16:creationId xmlns:a16="http://schemas.microsoft.com/office/drawing/2014/main" id="{717941A9-04EE-C24B-86D5-FAD417230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456" name="Group 925">
              <a:extLst>
                <a:ext uri="{FF2B5EF4-FFF2-40B4-BE49-F238E27FC236}">
                  <a16:creationId xmlns:a16="http://schemas.microsoft.com/office/drawing/2014/main" id="{02A7942B-5E16-664A-AD8B-9FCCC81FD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68" name="AutoShape 926">
                <a:extLst>
                  <a:ext uri="{FF2B5EF4-FFF2-40B4-BE49-F238E27FC236}">
                    <a16:creationId xmlns:a16="http://schemas.microsoft.com/office/drawing/2014/main" id="{70D7759D-E01C-DE4B-90E5-9E27F2F4D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469" name="AutoShape 927">
                <a:extLst>
                  <a:ext uri="{FF2B5EF4-FFF2-40B4-BE49-F238E27FC236}">
                    <a16:creationId xmlns:a16="http://schemas.microsoft.com/office/drawing/2014/main" id="{52773811-A440-9246-B4E6-A2AB3D516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</p:grpSp>
        <p:sp>
          <p:nvSpPr>
            <p:cNvPr id="457" name="Rectangle 928">
              <a:extLst>
                <a:ext uri="{FF2B5EF4-FFF2-40B4-BE49-F238E27FC236}">
                  <a16:creationId xmlns:a16="http://schemas.microsoft.com/office/drawing/2014/main" id="{2B266F5F-A708-CB4C-8E5D-A7C3959D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58" name="Freeform 929">
              <a:extLst>
                <a:ext uri="{FF2B5EF4-FFF2-40B4-BE49-F238E27FC236}">
                  <a16:creationId xmlns:a16="http://schemas.microsoft.com/office/drawing/2014/main" id="{5852E06D-545E-CA4C-8238-C649A61E2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59" name="Freeform 930">
              <a:extLst>
                <a:ext uri="{FF2B5EF4-FFF2-40B4-BE49-F238E27FC236}">
                  <a16:creationId xmlns:a16="http://schemas.microsoft.com/office/drawing/2014/main" id="{42EE8B88-BF03-304C-9E14-BCBF64A23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0" name="Oval 931">
              <a:extLst>
                <a:ext uri="{FF2B5EF4-FFF2-40B4-BE49-F238E27FC236}">
                  <a16:creationId xmlns:a16="http://schemas.microsoft.com/office/drawing/2014/main" id="{74C7C49F-A655-9D4D-A31E-19619159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1" name="Freeform 932">
              <a:extLst>
                <a:ext uri="{FF2B5EF4-FFF2-40B4-BE49-F238E27FC236}">
                  <a16:creationId xmlns:a16="http://schemas.microsoft.com/office/drawing/2014/main" id="{927851E8-58B0-EE45-9D21-E7B0DCE90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62" name="AutoShape 933">
              <a:extLst>
                <a:ext uri="{FF2B5EF4-FFF2-40B4-BE49-F238E27FC236}">
                  <a16:creationId xmlns:a16="http://schemas.microsoft.com/office/drawing/2014/main" id="{7EC4AB0D-E1AA-7347-A2C2-89F18FBF1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3" name="AutoShape 934">
              <a:extLst>
                <a:ext uri="{FF2B5EF4-FFF2-40B4-BE49-F238E27FC236}">
                  <a16:creationId xmlns:a16="http://schemas.microsoft.com/office/drawing/2014/main" id="{1E4BDC9C-CD6F-0B4F-A99F-51B87F9CA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4" name="Oval 935">
              <a:extLst>
                <a:ext uri="{FF2B5EF4-FFF2-40B4-BE49-F238E27FC236}">
                  <a16:creationId xmlns:a16="http://schemas.microsoft.com/office/drawing/2014/main" id="{0B33FC98-AC2F-614C-9455-D77527D7D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5" name="Oval 936">
              <a:extLst>
                <a:ext uri="{FF2B5EF4-FFF2-40B4-BE49-F238E27FC236}">
                  <a16:creationId xmlns:a16="http://schemas.microsoft.com/office/drawing/2014/main" id="{6FEEFCEB-E528-BB43-A2A5-DD1F31DB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6" name="Oval 937">
              <a:extLst>
                <a:ext uri="{FF2B5EF4-FFF2-40B4-BE49-F238E27FC236}">
                  <a16:creationId xmlns:a16="http://schemas.microsoft.com/office/drawing/2014/main" id="{495857E5-6CAF-F843-9D1C-1A92C264C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467" name="Rectangle 938">
              <a:extLst>
                <a:ext uri="{FF2B5EF4-FFF2-40B4-BE49-F238E27FC236}">
                  <a16:creationId xmlns:a16="http://schemas.microsoft.com/office/drawing/2014/main" id="{9E0DC27B-37F7-D049-AA0C-9AB63EC63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</p:grpSp>
      <p:grpSp>
        <p:nvGrpSpPr>
          <p:cNvPr id="486" name="Group 485">
            <a:extLst>
              <a:ext uri="{FF2B5EF4-FFF2-40B4-BE49-F238E27FC236}">
                <a16:creationId xmlns:a16="http://schemas.microsoft.com/office/drawing/2014/main" id="{7E3426FA-3482-5E4A-A528-0E8E566A4D7E}"/>
              </a:ext>
            </a:extLst>
          </p:cNvPr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5B50E342-10AE-DD45-B84C-290673A4820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2BA9AB2A-EBFD-5D41-ACFD-A73D2D397A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75E7BF97-6EB0-9B4B-812E-F41672042DF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" name="Freeform 489">
                <a:extLst>
                  <a:ext uri="{FF2B5EF4-FFF2-40B4-BE49-F238E27FC236}">
                    <a16:creationId xmlns:a16="http://schemas.microsoft.com/office/drawing/2014/main" id="{532D22AD-3B9D-DC46-94FD-EF7A344D65E2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 490">
                <a:extLst>
                  <a:ext uri="{FF2B5EF4-FFF2-40B4-BE49-F238E27FC236}">
                    <a16:creationId xmlns:a16="http://schemas.microsoft.com/office/drawing/2014/main" id="{E3DA8968-5BE7-7A4D-B9D3-E505E57CD6A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38F10849-6789-B147-9F87-B51CE4DE4E0A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0484EB68-033C-1642-B24F-4A3A9B54A45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DB87E7C-D7FD-D444-9A5D-25D76A2CE906}"/>
              </a:ext>
            </a:extLst>
          </p:cNvPr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BC20C5BE-F060-ED46-8005-38BC63A57B6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E7D6CAC-C7AB-3943-99DE-0F0AA0F6448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0D41025D-1978-4D43-9CC3-306E9010B7D3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1" name="Freeform 500">
                <a:extLst>
                  <a:ext uri="{FF2B5EF4-FFF2-40B4-BE49-F238E27FC236}">
                    <a16:creationId xmlns:a16="http://schemas.microsoft.com/office/drawing/2014/main" id="{52CB287C-BAC6-394B-8022-7463D50891E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2" name="Freeform 501">
                <a:extLst>
                  <a:ext uri="{FF2B5EF4-FFF2-40B4-BE49-F238E27FC236}">
                    <a16:creationId xmlns:a16="http://schemas.microsoft.com/office/drawing/2014/main" id="{5DEB1CA4-CAC3-C240-9AAF-91D0139DA8B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1C2693DA-778C-4944-919A-CF21C578E11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F6DC7364-F4E4-CF49-BB2A-77390D7D6B7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7B0CED86-761A-374B-AB2F-FCFDE7448080}"/>
              </a:ext>
            </a:extLst>
          </p:cNvPr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9BBAA179-C5C9-934E-87E1-FA617CE00663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29E590F-6825-9A40-A498-A44BF2188D5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2A3D89C3-8CC4-AA4C-8A47-636A30916C8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97371B1-6A40-1543-86A4-EE158E3D1C39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49607A7E-6C2B-1A4F-A0AC-371B2BF0E95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A4992BAF-197D-0A46-B4D7-0A015D6E4E29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14ECF90B-EFDD-434F-8F31-3916EDC87474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E9A6FA6C-F6BD-FA40-BBDA-D7EA0AED53F2}"/>
              </a:ext>
            </a:extLst>
          </p:cNvPr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CAE2F039-DD40-3A48-9AC8-9C2A99EEFA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D740F9F-16A3-B143-8C62-AC01C4B6EFA2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0" name="Group 539">
              <a:extLst>
                <a:ext uri="{FF2B5EF4-FFF2-40B4-BE49-F238E27FC236}">
                  <a16:creationId xmlns:a16="http://schemas.microsoft.com/office/drawing/2014/main" id="{222CD540-1DC4-CE47-8E55-94622339956A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41" name="Freeform 540">
                <a:extLst>
                  <a:ext uri="{FF2B5EF4-FFF2-40B4-BE49-F238E27FC236}">
                    <a16:creationId xmlns:a16="http://schemas.microsoft.com/office/drawing/2014/main" id="{7BB2F9F3-42C5-C14F-874D-38916950811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F5CA110F-36BE-0544-8D7E-2DE8D4B4741B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209D7ABC-C606-2A48-A8BD-7A7EE760D9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672D5EB4-39AD-D845-85C0-1E266B28683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077C9074-AE78-0E43-AFCC-F714715C1D80}"/>
              </a:ext>
            </a:extLst>
          </p:cNvPr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7C2B1C24-ED53-7248-9224-FDF65E2FB02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6B962A42-1C84-294B-971C-D6BB6C70822B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4507F2CE-D7DB-B34C-A5C0-1D0636D5EEE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65" name="Freeform 564">
                <a:extLst>
                  <a:ext uri="{FF2B5EF4-FFF2-40B4-BE49-F238E27FC236}">
                    <a16:creationId xmlns:a16="http://schemas.microsoft.com/office/drawing/2014/main" id="{37028B07-0480-9843-B746-F1C1B22906F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6" name="Freeform 565">
                <a:extLst>
                  <a:ext uri="{FF2B5EF4-FFF2-40B4-BE49-F238E27FC236}">
                    <a16:creationId xmlns:a16="http://schemas.microsoft.com/office/drawing/2014/main" id="{1531C185-F635-6D42-ADCA-E4BE28DB258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7" name="Freeform 566">
                <a:extLst>
                  <a:ext uri="{FF2B5EF4-FFF2-40B4-BE49-F238E27FC236}">
                    <a16:creationId xmlns:a16="http://schemas.microsoft.com/office/drawing/2014/main" id="{264F9469-1DC3-3C41-8274-0B629F42DC21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 567">
                <a:extLst>
                  <a:ext uri="{FF2B5EF4-FFF2-40B4-BE49-F238E27FC236}">
                    <a16:creationId xmlns:a16="http://schemas.microsoft.com/office/drawing/2014/main" id="{C51DDA58-AB33-EB45-A6DC-64C2A9A27FF3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9" name="Group 568">
            <a:extLst>
              <a:ext uri="{FF2B5EF4-FFF2-40B4-BE49-F238E27FC236}">
                <a16:creationId xmlns:a16="http://schemas.microsoft.com/office/drawing/2014/main" id="{55DFCCBC-22D3-2D40-9740-FFE6A5719573}"/>
              </a:ext>
            </a:extLst>
          </p:cNvPr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7A98DD32-3395-6C44-9263-FD8961662646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B4972D53-F88E-F841-9E16-8268923AB1FA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88BF304D-88B6-4840-AEA5-FDE07CDB9B46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73" name="Freeform 572">
                <a:extLst>
                  <a:ext uri="{FF2B5EF4-FFF2-40B4-BE49-F238E27FC236}">
                    <a16:creationId xmlns:a16="http://schemas.microsoft.com/office/drawing/2014/main" id="{5D8F1ECA-65DB-0A40-8059-392C8EBB1351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573">
                <a:extLst>
                  <a:ext uri="{FF2B5EF4-FFF2-40B4-BE49-F238E27FC236}">
                    <a16:creationId xmlns:a16="http://schemas.microsoft.com/office/drawing/2014/main" id="{01153B8F-C99F-FD4D-AE0D-172E3D5276B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574">
                <a:extLst>
                  <a:ext uri="{FF2B5EF4-FFF2-40B4-BE49-F238E27FC236}">
                    <a16:creationId xmlns:a16="http://schemas.microsoft.com/office/drawing/2014/main" id="{62AAEB46-CB40-6041-83A4-8D950D0F868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575">
                <a:extLst>
                  <a:ext uri="{FF2B5EF4-FFF2-40B4-BE49-F238E27FC236}">
                    <a16:creationId xmlns:a16="http://schemas.microsoft.com/office/drawing/2014/main" id="{80F12A0B-3E4C-0444-989C-75899CBF68F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EC2EEB0F-70ED-4A0B-BEBC-7B4F9723919C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87EF04C-4B4C-48AC-A068-37C59CBF4FF9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ABBC893-3833-428E-9B47-4E94557DAE79}"/>
              </a:ext>
            </a:extLst>
          </p:cNvPr>
          <p:cNvSpPr/>
          <p:nvPr/>
        </p:nvSpPr>
        <p:spPr>
          <a:xfrm>
            <a:off x="393111" y="727493"/>
            <a:ext cx="3695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Small Institutional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84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Freeform 3">
            <a:extLst>
              <a:ext uri="{FF2B5EF4-FFF2-40B4-BE49-F238E27FC236}">
                <a16:creationId xmlns:a16="http://schemas.microsoft.com/office/drawing/2014/main" id="{01F07BE4-0531-7444-A1F5-60C180F08530}"/>
              </a:ext>
            </a:extLst>
          </p:cNvPr>
          <p:cNvSpPr>
            <a:spLocks/>
          </p:cNvSpPr>
          <p:nvPr/>
        </p:nvSpPr>
        <p:spPr bwMode="auto">
          <a:xfrm flipH="1">
            <a:off x="9361825" y="2092325"/>
            <a:ext cx="638175" cy="803639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2" name="Freeform 10">
            <a:extLst>
              <a:ext uri="{FF2B5EF4-FFF2-40B4-BE49-F238E27FC236}">
                <a16:creationId xmlns:a16="http://schemas.microsoft.com/office/drawing/2014/main" id="{AB992FF6-010D-6E4B-AAE6-09AEF8090B80}"/>
              </a:ext>
            </a:extLst>
          </p:cNvPr>
          <p:cNvSpPr>
            <a:spLocks/>
          </p:cNvSpPr>
          <p:nvPr/>
        </p:nvSpPr>
        <p:spPr bwMode="auto">
          <a:xfrm>
            <a:off x="9349126" y="844952"/>
            <a:ext cx="360363" cy="1517612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4" name="Rectangle 24">
            <a:extLst>
              <a:ext uri="{FF2B5EF4-FFF2-40B4-BE49-F238E27FC236}">
                <a16:creationId xmlns:a16="http://schemas.microsoft.com/office/drawing/2014/main" id="{40F95C2F-93D8-8641-B89D-44099AAF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25" name="Line 25">
            <a:extLst>
              <a:ext uri="{FF2B5EF4-FFF2-40B4-BE49-F238E27FC236}">
                <a16:creationId xmlns:a16="http://schemas.microsoft.com/office/drawing/2014/main" id="{D33B7F54-4590-CD44-AAC5-D038D030B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539" y="1179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6" name="Text Box 26">
            <a:extLst>
              <a:ext uri="{FF2B5EF4-FFF2-40B4-BE49-F238E27FC236}">
                <a16:creationId xmlns:a16="http://schemas.microsoft.com/office/drawing/2014/main" id="{A909BE45-EB97-0B47-8BBD-A683AD590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27" name="Line 27">
            <a:extLst>
              <a:ext uri="{FF2B5EF4-FFF2-40B4-BE49-F238E27FC236}">
                <a16:creationId xmlns:a16="http://schemas.microsoft.com/office/drawing/2014/main" id="{745AFD95-7E6A-4A41-A5E2-AA9F58123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85476" y="15005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8" name="Line 28">
            <a:extLst>
              <a:ext uri="{FF2B5EF4-FFF2-40B4-BE49-F238E27FC236}">
                <a16:creationId xmlns:a16="http://schemas.microsoft.com/office/drawing/2014/main" id="{B0DBF066-F9B4-A742-A513-93884F553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17815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29" name="Line 29">
            <a:extLst>
              <a:ext uri="{FF2B5EF4-FFF2-40B4-BE49-F238E27FC236}">
                <a16:creationId xmlns:a16="http://schemas.microsoft.com/office/drawing/2014/main" id="{F534CDCB-A35A-D441-9712-36C2335EB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0239" y="2057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30" name="Group 88">
            <a:extLst>
              <a:ext uri="{FF2B5EF4-FFF2-40B4-BE49-F238E27FC236}">
                <a16:creationId xmlns:a16="http://schemas.microsoft.com/office/drawing/2014/main" id="{99EDF56C-6A01-F94E-A728-5194B4128F84}"/>
              </a:ext>
            </a:extLst>
          </p:cNvPr>
          <p:cNvGrpSpPr>
            <a:grpSpLocks/>
          </p:cNvGrpSpPr>
          <p:nvPr/>
        </p:nvGrpSpPr>
        <p:grpSpPr bwMode="auto"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232" name="Rectangle 90">
              <a:extLst>
                <a:ext uri="{FF2B5EF4-FFF2-40B4-BE49-F238E27FC236}">
                  <a16:creationId xmlns:a16="http://schemas.microsoft.com/office/drawing/2014/main" id="{2B37CAA8-6688-1947-99A7-8F92E5A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3" name="Line 91">
              <a:extLst>
                <a:ext uri="{FF2B5EF4-FFF2-40B4-BE49-F238E27FC236}">
                  <a16:creationId xmlns:a16="http://schemas.microsoft.com/office/drawing/2014/main" id="{769A4C50-D6BC-5A4A-9CA6-C318AA142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34" name="Text Box 92">
              <a:extLst>
                <a:ext uri="{FF2B5EF4-FFF2-40B4-BE49-F238E27FC236}">
                  <a16:creationId xmlns:a16="http://schemas.microsoft.com/office/drawing/2014/main" id="{3E12E849-9B9D-4241-8E11-CE64E8EC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network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  <p:sp>
          <p:nvSpPr>
            <p:cNvPr id="235" name="Line 93">
              <a:extLst>
                <a:ext uri="{FF2B5EF4-FFF2-40B4-BE49-F238E27FC236}">
                  <a16:creationId xmlns:a16="http://schemas.microsoft.com/office/drawing/2014/main" id="{B1DB0967-A4F5-4942-A8F6-F4308097AD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36" name="Group 94">
            <a:extLst>
              <a:ext uri="{FF2B5EF4-FFF2-40B4-BE49-F238E27FC236}">
                <a16:creationId xmlns:a16="http://schemas.microsoft.com/office/drawing/2014/main" id="{A2F919B7-DD6F-7244-A0F2-19268AF16CDA}"/>
              </a:ext>
            </a:extLst>
          </p:cNvPr>
          <p:cNvGrpSpPr>
            <a:grpSpLocks/>
          </p:cNvGrpSpPr>
          <p:nvPr/>
        </p:nvGrpSpPr>
        <p:grpSpPr bwMode="auto"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238" name="Rectangle 96">
              <a:extLst>
                <a:ext uri="{FF2B5EF4-FFF2-40B4-BE49-F238E27FC236}">
                  <a16:creationId xmlns:a16="http://schemas.microsoft.com/office/drawing/2014/main" id="{A2C107D3-D803-9C4C-8309-56EECF5D3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39" name="Line 97">
              <a:extLst>
                <a:ext uri="{FF2B5EF4-FFF2-40B4-BE49-F238E27FC236}">
                  <a16:creationId xmlns:a16="http://schemas.microsoft.com/office/drawing/2014/main" id="{99CB6AF6-DE90-BC49-BA50-9A0CC7951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240" name="Text Box 98">
              <a:extLst>
                <a:ext uri="{FF2B5EF4-FFF2-40B4-BE49-F238E27FC236}">
                  <a16:creationId xmlns:a16="http://schemas.microsoft.com/office/drawing/2014/main" id="{626648BF-F132-7741-A82C-B2A2D25C64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link</a:t>
              </a:r>
            </a:p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241" name="Text Box 167">
            <a:extLst>
              <a:ext uri="{FF2B5EF4-FFF2-40B4-BE49-F238E27FC236}">
                <a16:creationId xmlns:a16="http://schemas.microsoft.com/office/drawing/2014/main" id="{0D414E66-52A4-FD45-9F38-C0B146F4F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i="0" dirty="0">
                <a:solidFill>
                  <a:srgbClr val="000000"/>
                </a:solidFill>
                <a:latin typeface="+mn-lt"/>
                <a:cs typeface="Arial" charset="0"/>
              </a:rPr>
              <a:t>switch</a:t>
            </a:r>
          </a:p>
        </p:txBody>
      </p:sp>
      <p:grpSp>
        <p:nvGrpSpPr>
          <p:cNvPr id="242" name="Group 39">
            <a:extLst>
              <a:ext uri="{FF2B5EF4-FFF2-40B4-BE49-F238E27FC236}">
                <a16:creationId xmlns:a16="http://schemas.microsoft.com/office/drawing/2014/main" id="{A9D85F99-184A-C247-8EEF-D6424E29B19D}"/>
              </a:ext>
            </a:extLst>
          </p:cNvPr>
          <p:cNvGrpSpPr>
            <a:grpSpLocks/>
          </p:cNvGrpSpPr>
          <p:nvPr/>
        </p:nvGrpSpPr>
        <p:grpSpPr bwMode="auto"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243" name="Rectangle 40">
              <a:extLst>
                <a:ext uri="{FF2B5EF4-FFF2-40B4-BE49-F238E27FC236}">
                  <a16:creationId xmlns:a16="http://schemas.microsoft.com/office/drawing/2014/main" id="{93627791-CAF3-F246-8904-D04C8A4CA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44" name="Text Box 4">
              <a:extLst>
                <a:ext uri="{FF2B5EF4-FFF2-40B4-BE49-F238E27FC236}">
                  <a16:creationId xmlns:a16="http://schemas.microsoft.com/office/drawing/2014/main" id="{B40F8DAC-E0F6-FF42-8FD8-853D7E460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46" name="Rectangle 58">
            <a:extLst>
              <a:ext uri="{FF2B5EF4-FFF2-40B4-BE49-F238E27FC236}">
                <a16:creationId xmlns:a16="http://schemas.microsoft.com/office/drawing/2014/main" id="{904DF746-C0E7-BF47-8215-521928307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  <a:cs typeface="Arial" charset="0"/>
            </a:endParaRPr>
          </a:p>
        </p:txBody>
      </p:sp>
      <p:sp>
        <p:nvSpPr>
          <p:cNvPr id="247" name="Line 59">
            <a:extLst>
              <a:ext uri="{FF2B5EF4-FFF2-40B4-BE49-F238E27FC236}">
                <a16:creationId xmlns:a16="http://schemas.microsoft.com/office/drawing/2014/main" id="{4A61DB1F-938B-0D45-86D5-7E3D32CE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114" y="4923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48" name="Text Box 60">
            <a:extLst>
              <a:ext uri="{FF2B5EF4-FFF2-40B4-BE49-F238E27FC236}">
                <a16:creationId xmlns:a16="http://schemas.microsoft.com/office/drawing/2014/main" id="{29965BFE-AAD6-C14F-A3B2-09C7099990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application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transport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network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link</a:t>
            </a: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i="0" dirty="0">
                <a:solidFill>
                  <a:srgbClr val="000000"/>
                </a:solidFill>
                <a:latin typeface="+mn-lt"/>
                <a:cs typeface="Arial" charset="0"/>
              </a:rPr>
              <a:t>physical</a:t>
            </a:r>
          </a:p>
        </p:txBody>
      </p:sp>
      <p:sp>
        <p:nvSpPr>
          <p:cNvPr id="249" name="Line 61">
            <a:extLst>
              <a:ext uri="{FF2B5EF4-FFF2-40B4-BE49-F238E27FC236}">
                <a16:creationId xmlns:a16="http://schemas.microsoft.com/office/drawing/2014/main" id="{5777DFE7-3058-8B41-BCBE-0C467A0933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7051" y="52438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0" name="Line 62">
            <a:extLst>
              <a:ext uri="{FF2B5EF4-FFF2-40B4-BE49-F238E27FC236}">
                <a16:creationId xmlns:a16="http://schemas.microsoft.com/office/drawing/2014/main" id="{810CDF14-3EE2-C44A-B1BA-C360A7B12FBF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5248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1" name="Line 63">
            <a:extLst>
              <a:ext uri="{FF2B5EF4-FFF2-40B4-BE49-F238E27FC236}">
                <a16:creationId xmlns:a16="http://schemas.microsoft.com/office/drawing/2014/main" id="{1E96DEAF-7097-7648-BDB7-732EDCB108C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1814" y="58010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252" name="Freeform 49">
            <a:extLst>
              <a:ext uri="{FF2B5EF4-FFF2-40B4-BE49-F238E27FC236}">
                <a16:creationId xmlns:a16="http://schemas.microsoft.com/office/drawing/2014/main" id="{E2EE8043-3257-FE4A-92F4-B6F48FD9FDFC}"/>
              </a:ext>
            </a:extLst>
          </p:cNvPr>
          <p:cNvSpPr>
            <a:spLocks/>
          </p:cNvSpPr>
          <p:nvPr/>
        </p:nvSpPr>
        <p:spPr bwMode="auto">
          <a:xfrm>
            <a:off x="9264650" y="4613275"/>
            <a:ext cx="406739" cy="1784714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1000">
                <a:schemeClr val="bg1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53" name="Group 50">
            <a:extLst>
              <a:ext uri="{FF2B5EF4-FFF2-40B4-BE49-F238E27FC236}">
                <a16:creationId xmlns:a16="http://schemas.microsoft.com/office/drawing/2014/main" id="{3FA51AA2-677E-5946-8932-3BD724A74658}"/>
              </a:ext>
            </a:extLst>
          </p:cNvPr>
          <p:cNvGrpSpPr>
            <a:grpSpLocks/>
          </p:cNvGrpSpPr>
          <p:nvPr/>
        </p:nvGrpSpPr>
        <p:grpSpPr bwMode="auto"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254" name="Rectangle 51">
              <a:extLst>
                <a:ext uri="{FF2B5EF4-FFF2-40B4-BE49-F238E27FC236}">
                  <a16:creationId xmlns:a16="http://schemas.microsoft.com/office/drawing/2014/main" id="{105093D3-1052-BA4D-BBC3-7D514C18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5" name="Text Box 7">
              <a:extLst>
                <a:ext uri="{FF2B5EF4-FFF2-40B4-BE49-F238E27FC236}">
                  <a16:creationId xmlns:a16="http://schemas.microsoft.com/office/drawing/2014/main" id="{B6817446-3AB0-0941-94BC-0C21B9600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sp>
        <p:nvSpPr>
          <p:cNvPr id="256" name="Freeform 53">
            <a:extLst>
              <a:ext uri="{FF2B5EF4-FFF2-40B4-BE49-F238E27FC236}">
                <a16:creationId xmlns:a16="http://schemas.microsoft.com/office/drawing/2014/main" id="{40CB35A5-C775-B24E-BAD3-715AFA2E5F97}"/>
              </a:ext>
            </a:extLst>
          </p:cNvPr>
          <p:cNvSpPr>
            <a:spLocks/>
          </p:cNvSpPr>
          <p:nvPr/>
        </p:nvSpPr>
        <p:spPr bwMode="auto">
          <a:xfrm>
            <a:off x="8099764" y="663939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ea typeface="ＭＳ Ｐゴシック" charset="0"/>
            </a:endParaRPr>
          </a:p>
        </p:txBody>
      </p:sp>
      <p:grpSp>
        <p:nvGrpSpPr>
          <p:cNvPr id="257" name="Group 54">
            <a:extLst>
              <a:ext uri="{FF2B5EF4-FFF2-40B4-BE49-F238E27FC236}">
                <a16:creationId xmlns:a16="http://schemas.microsoft.com/office/drawing/2014/main" id="{F9CD8691-4A81-E546-B8E4-9D2D7EC78DD3}"/>
              </a:ext>
            </a:extLst>
          </p:cNvPr>
          <p:cNvGrpSpPr>
            <a:grpSpLocks/>
          </p:cNvGrpSpPr>
          <p:nvPr/>
        </p:nvGrpSpPr>
        <p:grpSpPr bwMode="auto"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258" name="Rectangle 55">
              <a:extLst>
                <a:ext uri="{FF2B5EF4-FFF2-40B4-BE49-F238E27FC236}">
                  <a16:creationId xmlns:a16="http://schemas.microsoft.com/office/drawing/2014/main" id="{5F582994-70F9-254C-9BBF-4D91B2154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59" name="Text Box 7">
              <a:extLst>
                <a:ext uri="{FF2B5EF4-FFF2-40B4-BE49-F238E27FC236}">
                  <a16:creationId xmlns:a16="http://schemas.microsoft.com/office/drawing/2014/main" id="{6B480047-4735-F440-AD49-79B7CB848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0" name="Group 57">
            <a:extLst>
              <a:ext uri="{FF2B5EF4-FFF2-40B4-BE49-F238E27FC236}">
                <a16:creationId xmlns:a16="http://schemas.microsoft.com/office/drawing/2014/main" id="{B859AA0B-050D-C941-823C-E4E952BCB494}"/>
              </a:ext>
            </a:extLst>
          </p:cNvPr>
          <p:cNvGrpSpPr>
            <a:grpSpLocks/>
          </p:cNvGrpSpPr>
          <p:nvPr/>
        </p:nvGrpSpPr>
        <p:grpSpPr bwMode="auto"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261" name="Rectangle 58">
              <a:extLst>
                <a:ext uri="{FF2B5EF4-FFF2-40B4-BE49-F238E27FC236}">
                  <a16:creationId xmlns:a16="http://schemas.microsoft.com/office/drawing/2014/main" id="{520FEFD6-584A-7247-9BEE-CBC003083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2" name="Text Box 7">
              <a:extLst>
                <a:ext uri="{FF2B5EF4-FFF2-40B4-BE49-F238E27FC236}">
                  <a16:creationId xmlns:a16="http://schemas.microsoft.com/office/drawing/2014/main" id="{ADDBB7BA-B523-4144-ABAF-24B0D2DA2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263" name="Group 60">
            <a:extLst>
              <a:ext uri="{FF2B5EF4-FFF2-40B4-BE49-F238E27FC236}">
                <a16:creationId xmlns:a16="http://schemas.microsoft.com/office/drawing/2014/main" id="{8897CB89-B9E0-DE4D-A4A0-0E6A835276E0}"/>
              </a:ext>
            </a:extLst>
          </p:cNvPr>
          <p:cNvGrpSpPr>
            <a:grpSpLocks/>
          </p:cNvGrpSpPr>
          <p:nvPr/>
        </p:nvGrpSpPr>
        <p:grpSpPr bwMode="auto"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264" name="Rectangle 61">
              <a:extLst>
                <a:ext uri="{FF2B5EF4-FFF2-40B4-BE49-F238E27FC236}">
                  <a16:creationId xmlns:a16="http://schemas.microsoft.com/office/drawing/2014/main" id="{8EC4E045-23CD-4D4D-9AE0-1CFBFBBD2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ＭＳ Ｐゴシック" charset="0"/>
                <a:cs typeface="Arial" charset="0"/>
              </a:endParaRPr>
            </a:p>
          </p:txBody>
        </p:sp>
        <p:sp>
          <p:nvSpPr>
            <p:cNvPr id="265" name="Text Box 4">
              <a:extLst>
                <a:ext uri="{FF2B5EF4-FFF2-40B4-BE49-F238E27FC236}">
                  <a16:creationId xmlns:a16="http://schemas.microsoft.com/office/drawing/2014/main" id="{D40BDD0B-C795-BE49-93B1-203BB0E2A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+mn-lt"/>
                  <a:ea typeface="ＭＳ Ｐゴシック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266" name="Freeform 63">
            <a:extLst>
              <a:ext uri="{FF2B5EF4-FFF2-40B4-BE49-F238E27FC236}">
                <a16:creationId xmlns:a16="http://schemas.microsoft.com/office/drawing/2014/main" id="{5370C3AC-7652-584B-A1A9-E013FF8219B8}"/>
              </a:ext>
            </a:extLst>
          </p:cNvPr>
          <p:cNvSpPr>
            <a:spLocks/>
          </p:cNvSpPr>
          <p:nvPr/>
        </p:nvSpPr>
        <p:spPr bwMode="auto">
          <a:xfrm>
            <a:off x="9242764" y="3479800"/>
            <a:ext cx="333036" cy="9747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ＭＳ Ｐゴシック" charset="0"/>
            </a:endParaRPr>
          </a:p>
        </p:txBody>
      </p:sp>
      <p:grpSp>
        <p:nvGrpSpPr>
          <p:cNvPr id="267" name="Group 44">
            <a:extLst>
              <a:ext uri="{FF2B5EF4-FFF2-40B4-BE49-F238E27FC236}">
                <a16:creationId xmlns:a16="http://schemas.microsoft.com/office/drawing/2014/main" id="{919B7E9F-8F5F-8440-A2CE-0FC37936B7B9}"/>
              </a:ext>
            </a:extLst>
          </p:cNvPr>
          <p:cNvGrpSpPr>
            <a:grpSpLocks/>
          </p:cNvGrpSpPr>
          <p:nvPr/>
        </p:nvGrpSpPr>
        <p:grpSpPr bwMode="auto"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id="268" name="Picture 45" descr="desktop_computer_stylized_medium">
              <a:extLst>
                <a:ext uri="{FF2B5EF4-FFF2-40B4-BE49-F238E27FC236}">
                  <a16:creationId xmlns:a16="http://schemas.microsoft.com/office/drawing/2014/main" id="{B1A8FCBB-0DDE-8A49-8F61-157033BBC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D07C411-AE4D-9944-871E-4D956D09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grpSp>
        <p:nvGrpSpPr>
          <p:cNvPr id="270" name="Group 44">
            <a:extLst>
              <a:ext uri="{FF2B5EF4-FFF2-40B4-BE49-F238E27FC236}">
                <a16:creationId xmlns:a16="http://schemas.microsoft.com/office/drawing/2014/main" id="{FED5811E-55B1-CB4F-A7F6-E2DB2227A207}"/>
              </a:ext>
            </a:extLst>
          </p:cNvPr>
          <p:cNvGrpSpPr>
            <a:grpSpLocks/>
          </p:cNvGrpSpPr>
          <p:nvPr/>
        </p:nvGrpSpPr>
        <p:grpSpPr bwMode="auto"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id="271" name="Picture 45" descr="desktop_computer_stylized_medium">
              <a:extLst>
                <a:ext uri="{FF2B5EF4-FFF2-40B4-BE49-F238E27FC236}">
                  <a16:creationId xmlns:a16="http://schemas.microsoft.com/office/drawing/2014/main" id="{DAC5DA2F-A245-084F-88A6-0B1CA06A2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2" name="Freeform 46">
              <a:extLst>
                <a:ext uri="{FF2B5EF4-FFF2-40B4-BE49-F238E27FC236}">
                  <a16:creationId xmlns:a16="http://schemas.microsoft.com/office/drawing/2014/main" id="{7F81D0E8-D949-8340-BAA4-FACAF209E1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6DB73E28-359B-0D44-919E-7D576FF49810}"/>
              </a:ext>
            </a:extLst>
          </p:cNvPr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6FF260AB-3623-1541-8810-5D38FD706BCA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8E0FB9FE-D5C1-F441-81C2-D0BDD75CF2F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16A8BBE1-A115-D94A-AB3D-932C52B2CCDC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90" name="Freeform 289">
                <a:extLst>
                  <a:ext uri="{FF2B5EF4-FFF2-40B4-BE49-F238E27FC236}">
                    <a16:creationId xmlns:a16="http://schemas.microsoft.com/office/drawing/2014/main" id="{AE632F04-B824-F24E-98A6-1C6189B5D07D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Freeform 290">
                <a:extLst>
                  <a:ext uri="{FF2B5EF4-FFF2-40B4-BE49-F238E27FC236}">
                    <a16:creationId xmlns:a16="http://schemas.microsoft.com/office/drawing/2014/main" id="{BD78FFCE-583D-8D49-9DA6-5DB4C3DF02F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Freeform 291">
                <a:extLst>
                  <a:ext uri="{FF2B5EF4-FFF2-40B4-BE49-F238E27FC236}">
                    <a16:creationId xmlns:a16="http://schemas.microsoft.com/office/drawing/2014/main" id="{7991B3E7-75B9-F24D-8313-C898F7A28E30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Freeform 292">
                <a:extLst>
                  <a:ext uri="{FF2B5EF4-FFF2-40B4-BE49-F238E27FC236}">
                    <a16:creationId xmlns:a16="http://schemas.microsoft.com/office/drawing/2014/main" id="{ACB88455-804A-7740-B912-3AA1AA670D4E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01C6627-1DCF-2049-84D1-192052A1D393}"/>
              </a:ext>
            </a:extLst>
          </p:cNvPr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E684CCD-414D-8E47-AA7F-53C0B4E9B1A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DAB3155-198F-9E49-9692-760762600E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80396737-09C0-7C4A-A270-73907BCCF92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8" name="Freeform 297">
                <a:extLst>
                  <a:ext uri="{FF2B5EF4-FFF2-40B4-BE49-F238E27FC236}">
                    <a16:creationId xmlns:a16="http://schemas.microsoft.com/office/drawing/2014/main" id="{E92282CC-91FB-4F46-8BF9-915E613138B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Freeform 298">
                <a:extLst>
                  <a:ext uri="{FF2B5EF4-FFF2-40B4-BE49-F238E27FC236}">
                    <a16:creationId xmlns:a16="http://schemas.microsoft.com/office/drawing/2014/main" id="{87BECC80-2C78-C544-82A6-8865B57817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Freeform 299">
                <a:extLst>
                  <a:ext uri="{FF2B5EF4-FFF2-40B4-BE49-F238E27FC236}">
                    <a16:creationId xmlns:a16="http://schemas.microsoft.com/office/drawing/2014/main" id="{A8DE6C25-8200-BB48-A3FA-57CBE9613C2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Freeform 300">
                <a:extLst>
                  <a:ext uri="{FF2B5EF4-FFF2-40B4-BE49-F238E27FC236}">
                    <a16:creationId xmlns:a16="http://schemas.microsoft.com/office/drawing/2014/main" id="{98F6125B-3A5F-394B-A7E8-7917BA0EB18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02" name="Rectangle 3">
            <a:extLst>
              <a:ext uri="{FF2B5EF4-FFF2-40B4-BE49-F238E27FC236}">
                <a16:creationId xmlns:a16="http://schemas.microsoft.com/office/drawing/2014/main" id="{795B37CE-BA46-A349-8A61-92AB4E79040F}"/>
              </a:ext>
            </a:extLst>
          </p:cNvPr>
          <p:cNvSpPr txBox="1">
            <a:spLocks noChangeArrowheads="1"/>
          </p:cNvSpPr>
          <p:nvPr/>
        </p:nvSpPr>
        <p:spPr>
          <a:xfrm>
            <a:off x="859601" y="1465262"/>
            <a:ext cx="6270404" cy="2385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</a:t>
            </a:r>
            <a:r>
              <a:rPr lang="en-US" sz="2400" dirty="0">
                <a:solidFill>
                  <a:srgbClr val="CC0000"/>
                </a:solidFill>
              </a:rPr>
              <a:t>: </a:t>
            </a:r>
            <a:r>
              <a:rPr lang="en-US" sz="2400" dirty="0"/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link-layer devices (examine link-layer headers)</a:t>
            </a:r>
          </a:p>
        </p:txBody>
      </p:sp>
      <p:sp>
        <p:nvSpPr>
          <p:cNvPr id="303" name="Rectangle 3">
            <a:extLst>
              <a:ext uri="{FF2B5EF4-FFF2-40B4-BE49-F238E27FC236}">
                <a16:creationId xmlns:a16="http://schemas.microsoft.com/office/drawing/2014/main" id="{2E27120A-F39B-F74A-A7B4-81F35A55090D}"/>
              </a:ext>
            </a:extLst>
          </p:cNvPr>
          <p:cNvSpPr txBox="1">
            <a:spLocks noChangeArrowheads="1"/>
          </p:cNvSpPr>
          <p:nvPr/>
        </p:nvSpPr>
        <p:spPr>
          <a:xfrm>
            <a:off x="848531" y="3361486"/>
            <a:ext cx="6270404" cy="250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C00000"/>
                </a:solidFill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Routers: </a:t>
            </a:r>
            <a:r>
              <a:rPr lang="en-US" sz="2400" dirty="0"/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0000A8"/>
                </a:solidFill>
              </a:rPr>
              <a:t>Switches: </a:t>
            </a:r>
            <a:r>
              <a:rPr lang="en-US" sz="2400" dirty="0"/>
              <a:t>learn forwarding table using flooding, learning, MAC addresses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AA8F665-EF12-4836-886D-AB6C3036D95E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3A5D547-508C-47C4-9D7C-82053050B29D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B287E30-5842-4A17-B723-4449A4F3656A}"/>
              </a:ext>
            </a:extLst>
          </p:cNvPr>
          <p:cNvSpPr/>
          <p:nvPr/>
        </p:nvSpPr>
        <p:spPr>
          <a:xfrm>
            <a:off x="393111" y="727493"/>
            <a:ext cx="2724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Switches Vs Routers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35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  <a:endParaRPr lang="en-US" altLang="en-US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2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">
            <a:extLst>
              <a:ext uri="{FF2B5EF4-FFF2-40B4-BE49-F238E27FC236}">
                <a16:creationId xmlns:a16="http://schemas.microsoft.com/office/drawing/2014/main" id="{A4B12346-C21D-2B4E-816C-10F5298F6A06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503047"/>
            <a:ext cx="7922342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Our journey down the protocol stack is now complete!</a:t>
            </a:r>
          </a:p>
          <a:p>
            <a:pPr lvl="1">
              <a:defRPr/>
            </a:pPr>
            <a:r>
              <a:rPr lang="en-US" dirty="0"/>
              <a:t>application, transport, network, link</a:t>
            </a:r>
          </a:p>
          <a:p>
            <a:pPr marL="400050" indent="-269875">
              <a:defRPr/>
            </a:pPr>
            <a:r>
              <a:rPr lang="en-US" sz="2400" dirty="0"/>
              <a:t>Putting-it-all-together: synthesis!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Goal: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</a:rPr>
              <a:t>Scenario: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student attaches laptop to campus network, requests/receives www.google.com 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607115-8557-47FD-9635-F5234E1AFFE1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EE34DF-033B-4B92-995D-CFC45861902C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7C35DC8-C988-4B35-9C3E-EA150F2DFF16}"/>
              </a:ext>
            </a:extLst>
          </p:cNvPr>
          <p:cNvSpPr/>
          <p:nvPr/>
        </p:nvSpPr>
        <p:spPr>
          <a:xfrm>
            <a:off x="393111" y="727493"/>
            <a:ext cx="5957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Synthesis : 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7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:a16="http://schemas.microsoft.com/office/drawing/2014/main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:a16="http://schemas.microsoft.com/office/drawing/2014/main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:a16="http://schemas.microsoft.com/office/drawing/2014/main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:a16="http://schemas.microsoft.com/office/drawing/2014/main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:a16="http://schemas.microsoft.com/office/drawing/2014/main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:a16="http://schemas.microsoft.com/office/drawing/2014/main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:a16="http://schemas.microsoft.com/office/drawing/2014/main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:a16="http://schemas.microsoft.com/office/drawing/2014/main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:a16="http://schemas.microsoft.com/office/drawing/2014/main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:a16="http://schemas.microsoft.com/office/drawing/2014/main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:a16="http://schemas.microsoft.com/office/drawing/2014/main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:a16="http://schemas.microsoft.com/office/drawing/2014/main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:a16="http://schemas.microsoft.com/office/drawing/2014/main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:a16="http://schemas.microsoft.com/office/drawing/2014/main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:a16="http://schemas.microsoft.com/office/drawing/2014/main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:a16="http://schemas.microsoft.com/office/drawing/2014/main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:a16="http://schemas.microsoft.com/office/drawing/2014/main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:a16="http://schemas.microsoft.com/office/drawing/2014/main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:a16="http://schemas.microsoft.com/office/drawing/2014/main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:a16="http://schemas.microsoft.com/office/drawing/2014/main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:a16="http://schemas.microsoft.com/office/drawing/2014/main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:a16="http://schemas.microsoft.com/office/drawing/2014/main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:a16="http://schemas.microsoft.com/office/drawing/2014/main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:a16="http://schemas.microsoft.com/office/drawing/2014/main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:a16="http://schemas.microsoft.com/office/drawing/2014/main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:a16="http://schemas.microsoft.com/office/drawing/2014/main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:a16="http://schemas.microsoft.com/office/drawing/2014/main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:a16="http://schemas.microsoft.com/office/drawing/2014/main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:a16="http://schemas.microsoft.com/office/drawing/2014/main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:a16="http://schemas.microsoft.com/office/drawing/2014/main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:a16="http://schemas.microsoft.com/office/drawing/2014/main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:a16="http://schemas.microsoft.com/office/drawing/2014/main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:a16="http://schemas.microsoft.com/office/drawing/2014/main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:a16="http://schemas.microsoft.com/office/drawing/2014/main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:a16="http://schemas.microsoft.com/office/drawing/2014/main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:a16="http://schemas.microsoft.com/office/drawing/2014/main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:a16="http://schemas.microsoft.com/office/drawing/2014/main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:a16="http://schemas.microsoft.com/office/drawing/2014/main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:a16="http://schemas.microsoft.com/office/drawing/2014/main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:a16="http://schemas.microsoft.com/office/drawing/2014/main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:a16="http://schemas.microsoft.com/office/drawing/2014/main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:a16="http://schemas.microsoft.com/office/drawing/2014/main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:a16="http://schemas.microsoft.com/office/drawing/2014/main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:a16="http://schemas.microsoft.com/office/drawing/2014/main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:a16="http://schemas.microsoft.com/office/drawing/2014/main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:a16="http://schemas.microsoft.com/office/drawing/2014/main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:a16="http://schemas.microsoft.com/office/drawing/2014/main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:a16="http://schemas.microsoft.com/office/drawing/2014/main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:a16="http://schemas.microsoft.com/office/drawing/2014/main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:a16="http://schemas.microsoft.com/office/drawing/2014/main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:a16="http://schemas.microsoft.com/office/drawing/2014/main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:a16="http://schemas.microsoft.com/office/drawing/2014/main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:a16="http://schemas.microsoft.com/office/drawing/2014/main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:a16="http://schemas.microsoft.com/office/drawing/2014/main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:a16="http://schemas.microsoft.com/office/drawing/2014/main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:a16="http://schemas.microsoft.com/office/drawing/2014/main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:a16="http://schemas.microsoft.com/office/drawing/2014/main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:a16="http://schemas.microsoft.com/office/drawing/2014/main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:a16="http://schemas.microsoft.com/office/drawing/2014/main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:a16="http://schemas.microsoft.com/office/drawing/2014/main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:a16="http://schemas.microsoft.com/office/drawing/2014/main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:a16="http://schemas.microsoft.com/office/drawing/2014/main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:a16="http://schemas.microsoft.com/office/drawing/2014/main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:a16="http://schemas.microsoft.com/office/drawing/2014/main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:a16="http://schemas.microsoft.com/office/drawing/2014/main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:a16="http://schemas.microsoft.com/office/drawing/2014/main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:a16="http://schemas.microsoft.com/office/drawing/2014/main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:a16="http://schemas.microsoft.com/office/drawing/2014/main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:a16="http://schemas.microsoft.com/office/drawing/2014/main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:a16="http://schemas.microsoft.com/office/drawing/2014/main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:a16="http://schemas.microsoft.com/office/drawing/2014/main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:a16="http://schemas.microsoft.com/office/drawing/2014/main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:a16="http://schemas.microsoft.com/office/drawing/2014/main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:a16="http://schemas.microsoft.com/office/drawing/2014/main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:a16="http://schemas.microsoft.com/office/drawing/2014/main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:a16="http://schemas.microsoft.com/office/drawing/2014/main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:a16="http://schemas.microsoft.com/office/drawing/2014/main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:a16="http://schemas.microsoft.com/office/drawing/2014/main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:a16="http://schemas.microsoft.com/office/drawing/2014/main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:a16="http://schemas.microsoft.com/office/drawing/2014/main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:a16="http://schemas.microsoft.com/office/drawing/2014/main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:a16="http://schemas.microsoft.com/office/drawing/2014/main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:a16="http://schemas.microsoft.com/office/drawing/2014/main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:a16="http://schemas.microsoft.com/office/drawing/2014/main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:a16="http://schemas.microsoft.com/office/drawing/2014/main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:a16="http://schemas.microsoft.com/office/drawing/2014/main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:a16="http://schemas.microsoft.com/office/drawing/2014/main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:a16="http://schemas.microsoft.com/office/drawing/2014/main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:a16="http://schemas.microsoft.com/office/drawing/2014/main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:a16="http://schemas.microsoft.com/office/drawing/2014/main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:a16="http://schemas.microsoft.com/office/drawing/2014/main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:a16="http://schemas.microsoft.com/office/drawing/2014/main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:a16="http://schemas.microsoft.com/office/drawing/2014/main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:a16="http://schemas.microsoft.com/office/drawing/2014/main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:a16="http://schemas.microsoft.com/office/drawing/2014/main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:a16="http://schemas.microsoft.com/office/drawing/2014/main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:a16="http://schemas.microsoft.com/office/drawing/2014/main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:a16="http://schemas.microsoft.com/office/drawing/2014/main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:a16="http://schemas.microsoft.com/office/drawing/2014/main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:a16="http://schemas.microsoft.com/office/drawing/2014/main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:a16="http://schemas.microsoft.com/office/drawing/2014/main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:a16="http://schemas.microsoft.com/office/drawing/2014/main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:a16="http://schemas.microsoft.com/office/drawing/2014/main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:a16="http://schemas.microsoft.com/office/drawing/2014/main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:a16="http://schemas.microsoft.com/office/drawing/2014/main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:a16="http://schemas.microsoft.com/office/drawing/2014/main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:a16="http://schemas.microsoft.com/office/drawing/2014/main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:a16="http://schemas.microsoft.com/office/drawing/2014/main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:a16="http://schemas.microsoft.com/office/drawing/2014/main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:a16="http://schemas.microsoft.com/office/drawing/2014/main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:a16="http://schemas.microsoft.com/office/drawing/2014/main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:a16="http://schemas.microsoft.com/office/drawing/2014/main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:a16="http://schemas.microsoft.com/office/drawing/2014/main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:a16="http://schemas.microsoft.com/office/drawing/2014/main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:a16="http://schemas.microsoft.com/office/drawing/2014/main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:a16="http://schemas.microsoft.com/office/drawing/2014/main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:a16="http://schemas.microsoft.com/office/drawing/2014/main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:a16="http://schemas.microsoft.com/office/drawing/2014/main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:a16="http://schemas.microsoft.com/office/drawing/2014/main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:a16="http://schemas.microsoft.com/office/drawing/2014/main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:a16="http://schemas.microsoft.com/office/drawing/2014/main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:a16="http://schemas.microsoft.com/office/drawing/2014/main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:a16="http://schemas.microsoft.com/office/drawing/2014/main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:a16="http://schemas.microsoft.com/office/drawing/2014/main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:a16="http://schemas.microsoft.com/office/drawing/2014/main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:a16="http://schemas.microsoft.com/office/drawing/2014/main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:a16="http://schemas.microsoft.com/office/drawing/2014/main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:a16="http://schemas.microsoft.com/office/drawing/2014/main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:a16="http://schemas.microsoft.com/office/drawing/2014/main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:a16="http://schemas.microsoft.com/office/drawing/2014/main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:a16="http://schemas.microsoft.com/office/drawing/2014/main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:a16="http://schemas.microsoft.com/office/drawing/2014/main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:a16="http://schemas.microsoft.com/office/drawing/2014/main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:a16="http://schemas.microsoft.com/office/drawing/2014/main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:a16="http://schemas.microsoft.com/office/drawing/2014/main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:a16="http://schemas.microsoft.com/office/drawing/2014/main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:a16="http://schemas.microsoft.com/office/drawing/2014/main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:a16="http://schemas.microsoft.com/office/drawing/2014/main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:a16="http://schemas.microsoft.com/office/drawing/2014/main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:a16="http://schemas.microsoft.com/office/drawing/2014/main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:a16="http://schemas.microsoft.com/office/drawing/2014/main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:a16="http://schemas.microsoft.com/office/drawing/2014/main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:a16="http://schemas.microsoft.com/office/drawing/2014/main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:a16="http://schemas.microsoft.com/office/drawing/2014/main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:a16="http://schemas.microsoft.com/office/drawing/2014/main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:a16="http://schemas.microsoft.com/office/drawing/2014/main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:a16="http://schemas.microsoft.com/office/drawing/2014/main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:a16="http://schemas.microsoft.com/office/drawing/2014/main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:a16="http://schemas.microsoft.com/office/drawing/2014/main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:a16="http://schemas.microsoft.com/office/drawing/2014/main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:a16="http://schemas.microsoft.com/office/drawing/2014/main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:a16="http://schemas.microsoft.com/office/drawing/2014/main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:a16="http://schemas.microsoft.com/office/drawing/2014/main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:a16="http://schemas.microsoft.com/office/drawing/2014/main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:a16="http://schemas.microsoft.com/office/drawing/2014/main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:a16="http://schemas.microsoft.com/office/drawing/2014/main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:a16="http://schemas.microsoft.com/office/drawing/2014/main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:a16="http://schemas.microsoft.com/office/drawing/2014/main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:a16="http://schemas.microsoft.com/office/drawing/2014/main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:a16="http://schemas.microsoft.com/office/drawing/2014/main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:a16="http://schemas.microsoft.com/office/drawing/2014/main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:a16="http://schemas.microsoft.com/office/drawing/2014/main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:a16="http://schemas.microsoft.com/office/drawing/2014/main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:a16="http://schemas.microsoft.com/office/drawing/2014/main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:a16="http://schemas.microsoft.com/office/drawing/2014/main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:a16="http://schemas.microsoft.com/office/drawing/2014/main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:a16="http://schemas.microsoft.com/office/drawing/2014/main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:a16="http://schemas.microsoft.com/office/drawing/2014/main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:a16="http://schemas.microsoft.com/office/drawing/2014/main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:a16="http://schemas.microsoft.com/office/drawing/2014/main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:a16="http://schemas.microsoft.com/office/drawing/2014/main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:a16="http://schemas.microsoft.com/office/drawing/2014/main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:a16="http://schemas.microsoft.com/office/drawing/2014/main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:a16="http://schemas.microsoft.com/office/drawing/2014/main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:a16="http://schemas.microsoft.com/office/drawing/2014/main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:a16="http://schemas.microsoft.com/office/drawing/2014/main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:a16="http://schemas.microsoft.com/office/drawing/2014/main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:a16="http://schemas.microsoft.com/office/drawing/2014/main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:a16="http://schemas.microsoft.com/office/drawing/2014/main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:a16="http://schemas.microsoft.com/office/drawing/2014/main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:a16="http://schemas.microsoft.com/office/drawing/2014/main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:a16="http://schemas.microsoft.com/office/drawing/2014/main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:a16="http://schemas.microsoft.com/office/drawing/2014/main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:a16="http://schemas.microsoft.com/office/drawing/2014/main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:a16="http://schemas.microsoft.com/office/drawing/2014/main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:a16="http://schemas.microsoft.com/office/drawing/2014/main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:a16="http://schemas.microsoft.com/office/drawing/2014/main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:a16="http://schemas.microsoft.com/office/drawing/2014/main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:a16="http://schemas.microsoft.com/office/drawing/2014/main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:a16="http://schemas.microsoft.com/office/drawing/2014/main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3">
            <a:extLst>
              <a:ext uri="{FF2B5EF4-FFF2-40B4-BE49-F238E27FC236}">
                <a16:creationId xmlns:a16="http://schemas.microsoft.com/office/drawing/2014/main" id="{A9BE8793-A614-4E08-89CD-38552C6DF5C1}"/>
              </a:ext>
            </a:extLst>
          </p:cNvPr>
          <p:cNvSpPr txBox="1">
            <a:spLocks noChangeArrowheads="1"/>
          </p:cNvSpPr>
          <p:nvPr/>
        </p:nvSpPr>
        <p:spPr>
          <a:xfrm>
            <a:off x="4987569" y="1559880"/>
            <a:ext cx="6529676" cy="515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framing, link access: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  <a:p>
            <a:pPr lvl="1">
              <a:defRPr/>
            </a:pPr>
            <a:r>
              <a:rPr lang="en-US" dirty="0"/>
              <a:t>encapsulate datagram into frame, adding header, trailer</a:t>
            </a:r>
          </a:p>
          <a:p>
            <a:pPr lvl="1">
              <a:defRPr/>
            </a:pPr>
            <a:r>
              <a:rPr lang="en-US" dirty="0"/>
              <a:t>channel access if shared medium</a:t>
            </a:r>
          </a:p>
          <a:p>
            <a:pPr lvl="1">
              <a:defRPr/>
            </a:pPr>
            <a:r>
              <a:rPr lang="en-US" dirty="0"/>
              <a:t>“MAC” addresses in frame headers identify source, destination (</a:t>
            </a:r>
            <a:r>
              <a:rPr lang="en-US" sz="2400" dirty="0"/>
              <a:t>different from IP address!)</a:t>
            </a:r>
          </a:p>
          <a:p>
            <a:pPr indent="-284163">
              <a:lnSpc>
                <a:spcPct val="75000"/>
              </a:lnSpc>
              <a:defRPr/>
            </a:pPr>
            <a:r>
              <a:rPr lang="en-US" dirty="0">
                <a:solidFill>
                  <a:srgbClr val="C00000"/>
                </a:solidFill>
              </a:rPr>
              <a:t>reliable delivery between adjacent nodes</a:t>
            </a:r>
          </a:p>
          <a:p>
            <a:pPr lvl="1">
              <a:defRPr/>
            </a:pPr>
            <a:r>
              <a:rPr lang="en-US" dirty="0"/>
              <a:t>we already know how to do this!</a:t>
            </a:r>
          </a:p>
          <a:p>
            <a:pPr lvl="1">
              <a:defRPr/>
            </a:pPr>
            <a:r>
              <a:rPr lang="en-US" dirty="0"/>
              <a:t>rarely used on low bit-error links (coax, fiber,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wireless links: high error rates</a:t>
            </a:r>
          </a:p>
        </p:txBody>
      </p:sp>
    </p:spTree>
    <p:extLst>
      <p:ext uri="{BB962C8B-B14F-4D97-AF65-F5344CB8AC3E}">
        <p14:creationId xmlns:p14="http://schemas.microsoft.com/office/powerpoint/2010/main" val="30220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406">
            <a:extLst>
              <a:ext uri="{FF2B5EF4-FFF2-40B4-BE49-F238E27FC236}">
                <a16:creationId xmlns:a16="http://schemas.microsoft.com/office/drawing/2014/main" id="{DCFC0C20-D1CF-7E43-8947-76A7AA00BE54}"/>
              </a:ext>
            </a:extLst>
          </p:cNvPr>
          <p:cNvSpPr>
            <a:spLocks/>
          </p:cNvSpPr>
          <p:nvPr/>
        </p:nvSpPr>
        <p:spPr bwMode="auto">
          <a:xfrm>
            <a:off x="5037166" y="1832733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6" name="Text Box 34">
            <a:extLst>
              <a:ext uri="{FF2B5EF4-FFF2-40B4-BE49-F238E27FC236}">
                <a16:creationId xmlns:a16="http://schemas.microsoft.com/office/drawing/2014/main" id="{0EC90E30-BDF4-6845-B171-AFEA17208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5" name="Line 93">
            <a:extLst>
              <a:ext uri="{FF2B5EF4-FFF2-40B4-BE49-F238E27FC236}">
                <a16:creationId xmlns:a16="http://schemas.microsoft.com/office/drawing/2014/main" id="{902226A1-23A8-5E45-B02B-D52E29D10C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05382" y="2772055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6" name="Freeform 94">
            <a:extLst>
              <a:ext uri="{FF2B5EF4-FFF2-40B4-BE49-F238E27FC236}">
                <a16:creationId xmlns:a16="http://schemas.microsoft.com/office/drawing/2014/main" id="{07E407AD-1B7D-E549-AA8A-0678AF643944}"/>
              </a:ext>
            </a:extLst>
          </p:cNvPr>
          <p:cNvSpPr>
            <a:spLocks/>
          </p:cNvSpPr>
          <p:nvPr/>
        </p:nvSpPr>
        <p:spPr bwMode="auto">
          <a:xfrm>
            <a:off x="1169707" y="47516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2" name="Line 134">
            <a:extLst>
              <a:ext uri="{FF2B5EF4-FFF2-40B4-BE49-F238E27FC236}">
                <a16:creationId xmlns:a16="http://schemas.microsoft.com/office/drawing/2014/main" id="{AC887D7C-204D-A748-960E-D69E195B2E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0607" y="36801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3" name="Text Box 135">
            <a:extLst>
              <a:ext uri="{FF2B5EF4-FFF2-40B4-BE49-F238E27FC236}">
                <a16:creationId xmlns:a16="http://schemas.microsoft.com/office/drawing/2014/main" id="{D67BC013-3254-664B-A94F-9584B5921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384" name="Line 136">
            <a:extLst>
              <a:ext uri="{FF2B5EF4-FFF2-40B4-BE49-F238E27FC236}">
                <a16:creationId xmlns:a16="http://schemas.microsoft.com/office/drawing/2014/main" id="{2E2C2A25-D917-F543-AD3E-DCBDD122CE6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39795" y="54993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85" name="Text Box 137">
            <a:extLst>
              <a:ext uri="{FF2B5EF4-FFF2-40B4-BE49-F238E27FC236}">
                <a16:creationId xmlns:a16="http://schemas.microsoft.com/office/drawing/2014/main" id="{6A8FAC84-3043-6D45-97D6-4021E3C55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86" name="Text Box 138">
            <a:extLst>
              <a:ext uri="{FF2B5EF4-FFF2-40B4-BE49-F238E27FC236}">
                <a16:creationId xmlns:a16="http://schemas.microsoft.com/office/drawing/2014/main" id="{255B4B55-A4E8-1B4E-A407-15BF2F1BD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387" name="Text Box 139">
            <a:extLst>
              <a:ext uri="{FF2B5EF4-FFF2-40B4-BE49-F238E27FC236}">
                <a16:creationId xmlns:a16="http://schemas.microsoft.com/office/drawing/2014/main" id="{FEDEE7BD-5BB3-834E-9E96-6E5E6F328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406" name="Group 167">
            <a:extLst>
              <a:ext uri="{FF2B5EF4-FFF2-40B4-BE49-F238E27FC236}">
                <a16:creationId xmlns:a16="http://schemas.microsoft.com/office/drawing/2014/main" id="{4B437F21-E39F-2D47-801D-47D6E1DCFF2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90932" y="3667405"/>
            <a:ext cx="400050" cy="152400"/>
            <a:chOff x="3228" y="1776"/>
            <a:chExt cx="252" cy="96"/>
          </a:xfrm>
        </p:grpSpPr>
        <p:sp>
          <p:nvSpPr>
            <p:cNvPr id="407" name="Line 168">
              <a:extLst>
                <a:ext uri="{FF2B5EF4-FFF2-40B4-BE49-F238E27FC236}">
                  <a16:creationId xmlns:a16="http://schemas.microsoft.com/office/drawing/2014/main" id="{FD263C27-58D8-2D47-ADBE-98E05BF46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08" name="Line 169">
              <a:extLst>
                <a:ext uri="{FF2B5EF4-FFF2-40B4-BE49-F238E27FC236}">
                  <a16:creationId xmlns:a16="http://schemas.microsoft.com/office/drawing/2014/main" id="{1376D243-074B-CA4C-9F9E-2BB1CDAD7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9" name="Group 170">
            <a:extLst>
              <a:ext uri="{FF2B5EF4-FFF2-40B4-BE49-F238E27FC236}">
                <a16:creationId xmlns:a16="http://schemas.microsoft.com/office/drawing/2014/main" id="{89C5EF8B-605B-7041-AC6D-4101A34A58A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6043332" y="3143530"/>
            <a:ext cx="400050" cy="152400"/>
            <a:chOff x="3228" y="1776"/>
            <a:chExt cx="252" cy="96"/>
          </a:xfrm>
        </p:grpSpPr>
        <p:sp>
          <p:nvSpPr>
            <p:cNvPr id="410" name="Line 171">
              <a:extLst>
                <a:ext uri="{FF2B5EF4-FFF2-40B4-BE49-F238E27FC236}">
                  <a16:creationId xmlns:a16="http://schemas.microsoft.com/office/drawing/2014/main" id="{5BFB55E0-99B2-EC4D-9167-5F6A684114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1" name="Line 172">
              <a:extLst>
                <a:ext uri="{FF2B5EF4-FFF2-40B4-BE49-F238E27FC236}">
                  <a16:creationId xmlns:a16="http://schemas.microsoft.com/office/drawing/2014/main" id="{95837E2C-9EAD-CF49-A1EF-B21C973DF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2" name="Group 173">
            <a:extLst>
              <a:ext uri="{FF2B5EF4-FFF2-40B4-BE49-F238E27FC236}">
                <a16:creationId xmlns:a16="http://schemas.microsoft.com/office/drawing/2014/main" id="{F6A40979-43D2-704B-969C-6B0676980AD1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8143595" y="3834092"/>
            <a:ext cx="400050" cy="152400"/>
            <a:chOff x="3228" y="1776"/>
            <a:chExt cx="252" cy="96"/>
          </a:xfrm>
        </p:grpSpPr>
        <p:sp>
          <p:nvSpPr>
            <p:cNvPr id="413" name="Line 174">
              <a:extLst>
                <a:ext uri="{FF2B5EF4-FFF2-40B4-BE49-F238E27FC236}">
                  <a16:creationId xmlns:a16="http://schemas.microsoft.com/office/drawing/2014/main" id="{D6D8176C-16F1-C248-BB4F-CB9E2BF4D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4" name="Line 175">
              <a:extLst>
                <a:ext uri="{FF2B5EF4-FFF2-40B4-BE49-F238E27FC236}">
                  <a16:creationId xmlns:a16="http://schemas.microsoft.com/office/drawing/2014/main" id="{8D77D5DF-B71C-D140-B9A7-018DB4E320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5" name="Group 176">
            <a:extLst>
              <a:ext uri="{FF2B5EF4-FFF2-40B4-BE49-F238E27FC236}">
                <a16:creationId xmlns:a16="http://schemas.microsoft.com/office/drawing/2014/main" id="{9BF7D1D3-B886-864B-9B3F-F3E421F73C9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19682" y="3853142"/>
            <a:ext cx="295275" cy="114300"/>
            <a:chOff x="3228" y="1776"/>
            <a:chExt cx="252" cy="96"/>
          </a:xfrm>
        </p:grpSpPr>
        <p:sp>
          <p:nvSpPr>
            <p:cNvPr id="416" name="Line 177">
              <a:extLst>
                <a:ext uri="{FF2B5EF4-FFF2-40B4-BE49-F238E27FC236}">
                  <a16:creationId xmlns:a16="http://schemas.microsoft.com/office/drawing/2014/main" id="{4250E1AF-18F0-8443-8630-B06C6E212C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17" name="Line 178">
              <a:extLst>
                <a:ext uri="{FF2B5EF4-FFF2-40B4-BE49-F238E27FC236}">
                  <a16:creationId xmlns:a16="http://schemas.microsoft.com/office/drawing/2014/main" id="{2F337031-708D-0345-B849-EFBB00027C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18" name="Group 179">
            <a:extLst>
              <a:ext uri="{FF2B5EF4-FFF2-40B4-BE49-F238E27FC236}">
                <a16:creationId xmlns:a16="http://schemas.microsoft.com/office/drawing/2014/main" id="{17458F55-A4E9-E343-A909-61C9FE09D648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591145" y="3195917"/>
            <a:ext cx="452437" cy="57150"/>
            <a:chOff x="3228" y="1776"/>
            <a:chExt cx="252" cy="96"/>
          </a:xfrm>
        </p:grpSpPr>
        <p:sp>
          <p:nvSpPr>
            <p:cNvPr id="419" name="Line 180">
              <a:extLst>
                <a:ext uri="{FF2B5EF4-FFF2-40B4-BE49-F238E27FC236}">
                  <a16:creationId xmlns:a16="http://schemas.microsoft.com/office/drawing/2014/main" id="{A5F6AD72-9626-8349-ABF3-0102515337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0" name="Line 181">
              <a:extLst>
                <a:ext uri="{FF2B5EF4-FFF2-40B4-BE49-F238E27FC236}">
                  <a16:creationId xmlns:a16="http://schemas.microsoft.com/office/drawing/2014/main" id="{DEE5409B-29C8-524D-AE34-7C4D42D5F9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1" name="Group 182">
            <a:extLst>
              <a:ext uri="{FF2B5EF4-FFF2-40B4-BE49-F238E27FC236}">
                <a16:creationId xmlns:a16="http://schemas.microsoft.com/office/drawing/2014/main" id="{9D12F4D2-1155-9D4D-B6B0-6F1CD5C9D7EC}"/>
              </a:ext>
            </a:extLst>
          </p:cNvPr>
          <p:cNvGrpSpPr>
            <a:grpSpLocks/>
          </p:cNvGrpSpPr>
          <p:nvPr/>
        </p:nvGrpSpPr>
        <p:grpSpPr bwMode="auto">
          <a:xfrm>
            <a:off x="6733895" y="3400705"/>
            <a:ext cx="295275" cy="114300"/>
            <a:chOff x="3228" y="1776"/>
            <a:chExt cx="252" cy="96"/>
          </a:xfrm>
        </p:grpSpPr>
        <p:sp>
          <p:nvSpPr>
            <p:cNvPr id="422" name="Line 183">
              <a:extLst>
                <a:ext uri="{FF2B5EF4-FFF2-40B4-BE49-F238E27FC236}">
                  <a16:creationId xmlns:a16="http://schemas.microsoft.com/office/drawing/2014/main" id="{D1974B22-4265-D74B-B7F0-C9FC82538D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3" name="Line 184">
              <a:extLst>
                <a:ext uri="{FF2B5EF4-FFF2-40B4-BE49-F238E27FC236}">
                  <a16:creationId xmlns:a16="http://schemas.microsoft.com/office/drawing/2014/main" id="{F76668FA-365B-9340-9C68-9DF2CCC88E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4" name="Group 185">
            <a:extLst>
              <a:ext uri="{FF2B5EF4-FFF2-40B4-BE49-F238E27FC236}">
                <a16:creationId xmlns:a16="http://schemas.microsoft.com/office/drawing/2014/main" id="{93EE81E8-57E8-A74D-A86D-F04EBC78377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372070" y="3400705"/>
            <a:ext cx="295275" cy="114300"/>
            <a:chOff x="3228" y="1776"/>
            <a:chExt cx="252" cy="96"/>
          </a:xfrm>
        </p:grpSpPr>
        <p:sp>
          <p:nvSpPr>
            <p:cNvPr id="425" name="Line 186">
              <a:extLst>
                <a:ext uri="{FF2B5EF4-FFF2-40B4-BE49-F238E27FC236}">
                  <a16:creationId xmlns:a16="http://schemas.microsoft.com/office/drawing/2014/main" id="{651EF8CB-186A-BE47-904E-5976B7E8B9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6" name="Line 187">
              <a:extLst>
                <a:ext uri="{FF2B5EF4-FFF2-40B4-BE49-F238E27FC236}">
                  <a16:creationId xmlns:a16="http://schemas.microsoft.com/office/drawing/2014/main" id="{8A988057-1892-544E-BF10-27FD203EFE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27" name="Group 188">
            <a:extLst>
              <a:ext uri="{FF2B5EF4-FFF2-40B4-BE49-F238E27FC236}">
                <a16:creationId xmlns:a16="http://schemas.microsoft.com/office/drawing/2014/main" id="{215EB25C-038C-054D-BC89-CF04D9A19EEA}"/>
              </a:ext>
            </a:extLst>
          </p:cNvPr>
          <p:cNvGrpSpPr>
            <a:grpSpLocks/>
          </p:cNvGrpSpPr>
          <p:nvPr/>
        </p:nvGrpSpPr>
        <p:grpSpPr bwMode="auto">
          <a:xfrm>
            <a:off x="5786157" y="5348567"/>
            <a:ext cx="295275" cy="114300"/>
            <a:chOff x="3228" y="1776"/>
            <a:chExt cx="252" cy="96"/>
          </a:xfrm>
        </p:grpSpPr>
        <p:sp>
          <p:nvSpPr>
            <p:cNvPr id="428" name="Line 189">
              <a:extLst>
                <a:ext uri="{FF2B5EF4-FFF2-40B4-BE49-F238E27FC236}">
                  <a16:creationId xmlns:a16="http://schemas.microsoft.com/office/drawing/2014/main" id="{3B82F97E-C192-7342-B085-36B102ECD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29" name="Line 190">
              <a:extLst>
                <a:ext uri="{FF2B5EF4-FFF2-40B4-BE49-F238E27FC236}">
                  <a16:creationId xmlns:a16="http://schemas.microsoft.com/office/drawing/2014/main" id="{9A37EBF3-9533-FD41-808F-6C060998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0" name="Group 191">
            <a:extLst>
              <a:ext uri="{FF2B5EF4-FFF2-40B4-BE49-F238E27FC236}">
                <a16:creationId xmlns:a16="http://schemas.microsoft.com/office/drawing/2014/main" id="{B32F95ED-229D-6648-9BFC-AFD7ABF83F4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24332" y="5348567"/>
            <a:ext cx="295275" cy="114300"/>
            <a:chOff x="3228" y="1776"/>
            <a:chExt cx="252" cy="96"/>
          </a:xfrm>
        </p:grpSpPr>
        <p:sp>
          <p:nvSpPr>
            <p:cNvPr id="431" name="Line 192">
              <a:extLst>
                <a:ext uri="{FF2B5EF4-FFF2-40B4-BE49-F238E27FC236}">
                  <a16:creationId xmlns:a16="http://schemas.microsoft.com/office/drawing/2014/main" id="{65E8BC10-05D3-C34C-943F-DDBD70967F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Line 193">
              <a:extLst>
                <a:ext uri="{FF2B5EF4-FFF2-40B4-BE49-F238E27FC236}">
                  <a16:creationId xmlns:a16="http://schemas.microsoft.com/office/drawing/2014/main" id="{F56DE982-F6BE-2E4E-B482-BD554EF993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3" name="Group 194">
            <a:extLst>
              <a:ext uri="{FF2B5EF4-FFF2-40B4-BE49-F238E27FC236}">
                <a16:creationId xmlns:a16="http://schemas.microsoft.com/office/drawing/2014/main" id="{B5251DF1-1955-4844-9BEA-E14C7EF19014}"/>
              </a:ext>
            </a:extLst>
          </p:cNvPr>
          <p:cNvGrpSpPr>
            <a:grpSpLocks/>
          </p:cNvGrpSpPr>
          <p:nvPr/>
        </p:nvGrpSpPr>
        <p:grpSpPr bwMode="auto">
          <a:xfrm>
            <a:off x="4019270" y="5705755"/>
            <a:ext cx="295275" cy="114300"/>
            <a:chOff x="3228" y="1776"/>
            <a:chExt cx="252" cy="96"/>
          </a:xfrm>
        </p:grpSpPr>
        <p:sp>
          <p:nvSpPr>
            <p:cNvPr id="434" name="Line 195">
              <a:extLst>
                <a:ext uri="{FF2B5EF4-FFF2-40B4-BE49-F238E27FC236}">
                  <a16:creationId xmlns:a16="http://schemas.microsoft.com/office/drawing/2014/main" id="{5B08B7F4-6EB5-564D-BE13-B4FEB3CBB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5" name="Line 196">
              <a:extLst>
                <a:ext uri="{FF2B5EF4-FFF2-40B4-BE49-F238E27FC236}">
                  <a16:creationId xmlns:a16="http://schemas.microsoft.com/office/drawing/2014/main" id="{946C2213-325C-E84B-9659-2AFC1000DC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6" name="Group 197">
            <a:extLst>
              <a:ext uri="{FF2B5EF4-FFF2-40B4-BE49-F238E27FC236}">
                <a16:creationId xmlns:a16="http://schemas.microsoft.com/office/drawing/2014/main" id="{216FE334-0B3A-BB4D-935E-B7579EF70E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657445" y="5705755"/>
            <a:ext cx="295275" cy="114300"/>
            <a:chOff x="3228" y="1776"/>
            <a:chExt cx="252" cy="96"/>
          </a:xfrm>
        </p:grpSpPr>
        <p:sp>
          <p:nvSpPr>
            <p:cNvPr id="437" name="Line 198">
              <a:extLst>
                <a:ext uri="{FF2B5EF4-FFF2-40B4-BE49-F238E27FC236}">
                  <a16:creationId xmlns:a16="http://schemas.microsoft.com/office/drawing/2014/main" id="{5EF8F833-297C-2547-A52E-393B13D32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38" name="Line 199">
              <a:extLst>
                <a:ext uri="{FF2B5EF4-FFF2-40B4-BE49-F238E27FC236}">
                  <a16:creationId xmlns:a16="http://schemas.microsoft.com/office/drawing/2014/main" id="{53D60A8F-075E-9247-822F-ADFF08B958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39" name="Group 200">
            <a:extLst>
              <a:ext uri="{FF2B5EF4-FFF2-40B4-BE49-F238E27FC236}">
                <a16:creationId xmlns:a16="http://schemas.microsoft.com/office/drawing/2014/main" id="{6CA836E5-5453-874C-898E-6388424546B7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862232" y="5410480"/>
            <a:ext cx="295275" cy="114300"/>
            <a:chOff x="3228" y="1776"/>
            <a:chExt cx="252" cy="96"/>
          </a:xfrm>
        </p:grpSpPr>
        <p:sp>
          <p:nvSpPr>
            <p:cNvPr id="440" name="Line 201">
              <a:extLst>
                <a:ext uri="{FF2B5EF4-FFF2-40B4-BE49-F238E27FC236}">
                  <a16:creationId xmlns:a16="http://schemas.microsoft.com/office/drawing/2014/main" id="{98AC627A-5198-EE48-8EF3-D196EFC39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Line 202">
              <a:extLst>
                <a:ext uri="{FF2B5EF4-FFF2-40B4-BE49-F238E27FC236}">
                  <a16:creationId xmlns:a16="http://schemas.microsoft.com/office/drawing/2014/main" id="{DB13157A-201E-1441-90AA-E7B6C48D20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42" name="Text Box 34">
            <a:extLst>
              <a:ext uri="{FF2B5EF4-FFF2-40B4-BE49-F238E27FC236}">
                <a16:creationId xmlns:a16="http://schemas.microsoft.com/office/drawing/2014/main" id="{9910609B-BB13-F84A-BC05-D467BC066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grpSp>
        <p:nvGrpSpPr>
          <p:cNvPr id="445" name="Group 405">
            <a:extLst>
              <a:ext uri="{FF2B5EF4-FFF2-40B4-BE49-F238E27FC236}">
                <a16:creationId xmlns:a16="http://schemas.microsoft.com/office/drawing/2014/main" id="{7ADC43EB-565B-D74B-B4AD-8DAAC293AFE6}"/>
              </a:ext>
            </a:extLst>
          </p:cNvPr>
          <p:cNvGrpSpPr>
            <a:grpSpLocks/>
          </p:cNvGrpSpPr>
          <p:nvPr/>
        </p:nvGrpSpPr>
        <p:grpSpPr bwMode="auto"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46" name="Group 400">
              <a:extLst>
                <a:ext uri="{FF2B5EF4-FFF2-40B4-BE49-F238E27FC236}">
                  <a16:creationId xmlns:a16="http://schemas.microsoft.com/office/drawing/2014/main" id="{C938F6AC-3134-154F-9613-9F35FFB58D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48" name="Freeform 398">
                <a:extLst>
                  <a:ext uri="{FF2B5EF4-FFF2-40B4-BE49-F238E27FC236}">
                    <a16:creationId xmlns:a16="http://schemas.microsoft.com/office/drawing/2014/main" id="{C179A28F-2595-1D4A-A69C-95773C4D6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836"/>
                <a:ext cx="928" cy="70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connsiteX0" fmla="*/ 10000 w 10000"/>
                  <a:gd name="connsiteY0" fmla="*/ 10000 h 10000"/>
                  <a:gd name="connsiteX1" fmla="*/ 0 w 10000"/>
                  <a:gd name="connsiteY1" fmla="*/ 7215 h 10000"/>
                  <a:gd name="connsiteX2" fmla="*/ 6179 w 10000"/>
                  <a:gd name="connsiteY2" fmla="*/ 5246 h 10000"/>
                  <a:gd name="connsiteX3" fmla="*/ 7573 w 10000"/>
                  <a:gd name="connsiteY3" fmla="*/ 0 h 10000"/>
                  <a:gd name="connsiteX4" fmla="*/ 9561 w 10000"/>
                  <a:gd name="connsiteY4" fmla="*/ 7933 h 10000"/>
                  <a:gd name="connsiteX5" fmla="*/ 10000 w 10000"/>
                  <a:gd name="connsiteY5" fmla="*/ 10000 h 10000"/>
                  <a:gd name="connsiteX0" fmla="*/ 10000 w 10180"/>
                  <a:gd name="connsiteY0" fmla="*/ 10000 h 10000"/>
                  <a:gd name="connsiteX1" fmla="*/ 0 w 10180"/>
                  <a:gd name="connsiteY1" fmla="*/ 7215 h 10000"/>
                  <a:gd name="connsiteX2" fmla="*/ 6179 w 10180"/>
                  <a:gd name="connsiteY2" fmla="*/ 5246 h 10000"/>
                  <a:gd name="connsiteX3" fmla="*/ 7573 w 10180"/>
                  <a:gd name="connsiteY3" fmla="*/ 0 h 10000"/>
                  <a:gd name="connsiteX4" fmla="*/ 10151 w 10180"/>
                  <a:gd name="connsiteY4" fmla="*/ 8116 h 10000"/>
                  <a:gd name="connsiteX5" fmla="*/ 10000 w 10180"/>
                  <a:gd name="connsiteY5" fmla="*/ 10000 h 10000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6179 w 10167"/>
                  <a:gd name="connsiteY2" fmla="*/ 5246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9573 w 10167"/>
                  <a:gd name="connsiteY0" fmla="*/ 10658 h 10658"/>
                  <a:gd name="connsiteX1" fmla="*/ 0 w 10167"/>
                  <a:gd name="connsiteY1" fmla="*/ 7215 h 10658"/>
                  <a:gd name="connsiteX2" fmla="*/ 7688 w 10167"/>
                  <a:gd name="connsiteY2" fmla="*/ 7111 h 10658"/>
                  <a:gd name="connsiteX3" fmla="*/ 7573 w 10167"/>
                  <a:gd name="connsiteY3" fmla="*/ 0 h 10658"/>
                  <a:gd name="connsiteX4" fmla="*/ 10151 w 10167"/>
                  <a:gd name="connsiteY4" fmla="*/ 8116 h 10658"/>
                  <a:gd name="connsiteX5" fmla="*/ 9573 w 10167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659"/>
                  <a:gd name="connsiteY0" fmla="*/ 10658 h 10658"/>
                  <a:gd name="connsiteX1" fmla="*/ 0 w 10659"/>
                  <a:gd name="connsiteY1" fmla="*/ 7178 h 10658"/>
                  <a:gd name="connsiteX2" fmla="*/ 8180 w 10659"/>
                  <a:gd name="connsiteY2" fmla="*/ 7111 h 10658"/>
                  <a:gd name="connsiteX3" fmla="*/ 8065 w 10659"/>
                  <a:gd name="connsiteY3" fmla="*/ 0 h 10658"/>
                  <a:gd name="connsiteX4" fmla="*/ 10643 w 10659"/>
                  <a:gd name="connsiteY4" fmla="*/ 8116 h 10658"/>
                  <a:gd name="connsiteX5" fmla="*/ 10065 w 10659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10658 h 10658"/>
                  <a:gd name="connsiteX1" fmla="*/ 0 w 10788"/>
                  <a:gd name="connsiteY1" fmla="*/ 7178 h 10658"/>
                  <a:gd name="connsiteX2" fmla="*/ 8180 w 10788"/>
                  <a:gd name="connsiteY2" fmla="*/ 7111 h 10658"/>
                  <a:gd name="connsiteX3" fmla="*/ 8065 w 10788"/>
                  <a:gd name="connsiteY3" fmla="*/ 0 h 10658"/>
                  <a:gd name="connsiteX4" fmla="*/ 10774 w 10788"/>
                  <a:gd name="connsiteY4" fmla="*/ 8153 h 10658"/>
                  <a:gd name="connsiteX5" fmla="*/ 10065 w 10788"/>
                  <a:gd name="connsiteY5" fmla="*/ 10658 h 10658"/>
                  <a:gd name="connsiteX0" fmla="*/ 10065 w 10788"/>
                  <a:gd name="connsiteY0" fmla="*/ 9086 h 9086"/>
                  <a:gd name="connsiteX1" fmla="*/ 0 w 10788"/>
                  <a:gd name="connsiteY1" fmla="*/ 5606 h 9086"/>
                  <a:gd name="connsiteX2" fmla="*/ 8180 w 10788"/>
                  <a:gd name="connsiteY2" fmla="*/ 5539 h 9086"/>
                  <a:gd name="connsiteX3" fmla="*/ 8196 w 10788"/>
                  <a:gd name="connsiteY3" fmla="*/ 0 h 9086"/>
                  <a:gd name="connsiteX4" fmla="*/ 10774 w 10788"/>
                  <a:gd name="connsiteY4" fmla="*/ 6581 h 9086"/>
                  <a:gd name="connsiteX5" fmla="*/ 10065 w 10788"/>
                  <a:gd name="connsiteY5" fmla="*/ 9086 h 9086"/>
                  <a:gd name="connsiteX0" fmla="*/ 9330 w 10000"/>
                  <a:gd name="connsiteY0" fmla="*/ 10000 h 10000"/>
                  <a:gd name="connsiteX1" fmla="*/ 0 w 10000"/>
                  <a:gd name="connsiteY1" fmla="*/ 6170 h 10000"/>
                  <a:gd name="connsiteX2" fmla="*/ 7582 w 10000"/>
                  <a:gd name="connsiteY2" fmla="*/ 6096 h 10000"/>
                  <a:gd name="connsiteX3" fmla="*/ 7597 w 10000"/>
                  <a:gd name="connsiteY3" fmla="*/ 0 h 10000"/>
                  <a:gd name="connsiteX4" fmla="*/ 9987 w 10000"/>
                  <a:gd name="connsiteY4" fmla="*/ 7243 h 10000"/>
                  <a:gd name="connsiteX5" fmla="*/ 9330 w 10000"/>
                  <a:gd name="connsiteY5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chemeClr val="bg1">
                      <a:lumMod val="75000"/>
                    </a:schemeClr>
                  </a:gs>
                </a:gsLst>
                <a:lin ang="12900000" scaled="0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449" name="Group 392">
                <a:extLst>
                  <a:ext uri="{FF2B5EF4-FFF2-40B4-BE49-F238E27FC236}">
                    <a16:creationId xmlns:a16="http://schemas.microsoft.com/office/drawing/2014/main" id="{83AD51F0-9101-A543-80D3-A9F7AF82FF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51" name="Picture 393">
                  <a:extLst>
                    <a:ext uri="{FF2B5EF4-FFF2-40B4-BE49-F238E27FC236}">
                      <a16:creationId xmlns:a16="http://schemas.microsoft.com/office/drawing/2014/main" id="{1BCDC5B2-F988-9143-89C7-9C8B60430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2" name="Rectangle 394">
                  <a:extLst>
                    <a:ext uri="{FF2B5EF4-FFF2-40B4-BE49-F238E27FC236}">
                      <a16:creationId xmlns:a16="http://schemas.microsoft.com/office/drawing/2014/main" id="{901E2284-7277-BA40-BA42-E36F21310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450" name="Rectangle 399">
                <a:extLst>
                  <a:ext uri="{FF2B5EF4-FFF2-40B4-BE49-F238E27FC236}">
                    <a16:creationId xmlns:a16="http://schemas.microsoft.com/office/drawing/2014/main" id="{6C65E453-463D-E84E-A45A-FC0C58E3D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" y="833"/>
                <a:ext cx="696" cy="4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47" name="Text Box 402">
              <a:extLst>
                <a:ext uri="{FF2B5EF4-FFF2-40B4-BE49-F238E27FC236}">
                  <a16:creationId xmlns:a16="http://schemas.microsoft.com/office/drawing/2014/main" id="{3C4B58BF-EC83-3448-9336-11CAA5654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browser</a:t>
              </a:r>
            </a:p>
          </p:txBody>
        </p:sp>
      </p:grpSp>
      <p:grpSp>
        <p:nvGrpSpPr>
          <p:cNvPr id="514" name="Group 248">
            <a:extLst>
              <a:ext uri="{FF2B5EF4-FFF2-40B4-BE49-F238E27FC236}">
                <a16:creationId xmlns:a16="http://schemas.microsoft.com/office/drawing/2014/main" id="{91C14C6F-2EE6-3240-8AAA-3947FAB43848}"/>
              </a:ext>
            </a:extLst>
          </p:cNvPr>
          <p:cNvGrpSpPr>
            <a:grpSpLocks/>
          </p:cNvGrpSpPr>
          <p:nvPr/>
        </p:nvGrpSpPr>
        <p:grpSpPr bwMode="auto"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515" name="Freeform 148">
              <a:extLst>
                <a:ext uri="{FF2B5EF4-FFF2-40B4-BE49-F238E27FC236}">
                  <a16:creationId xmlns:a16="http://schemas.microsoft.com/office/drawing/2014/main" id="{FC56F9D5-F006-AE4F-BA67-7D1F703E6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6" name="Rectangle 149">
              <a:extLst>
                <a:ext uri="{FF2B5EF4-FFF2-40B4-BE49-F238E27FC236}">
                  <a16:creationId xmlns:a16="http://schemas.microsoft.com/office/drawing/2014/main" id="{8E14C426-4828-3846-9E1A-A00801760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7" name="Freeform 150">
              <a:extLst>
                <a:ext uri="{FF2B5EF4-FFF2-40B4-BE49-F238E27FC236}">
                  <a16:creationId xmlns:a16="http://schemas.microsoft.com/office/drawing/2014/main" id="{990610A6-3D92-C54C-95B3-9B1B16EE6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8" name="Freeform 151">
              <a:extLst>
                <a:ext uri="{FF2B5EF4-FFF2-40B4-BE49-F238E27FC236}">
                  <a16:creationId xmlns:a16="http://schemas.microsoft.com/office/drawing/2014/main" id="{C6D5BA6D-F609-0B41-9849-C02719D4F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19" name="Rectangle 152">
              <a:extLst>
                <a:ext uri="{FF2B5EF4-FFF2-40B4-BE49-F238E27FC236}">
                  <a16:creationId xmlns:a16="http://schemas.microsoft.com/office/drawing/2014/main" id="{AD421E89-6D59-A94B-BAB4-497A316D0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0" name="Group 153">
              <a:extLst>
                <a:ext uri="{FF2B5EF4-FFF2-40B4-BE49-F238E27FC236}">
                  <a16:creationId xmlns:a16="http://schemas.microsoft.com/office/drawing/2014/main" id="{270B98D5-4811-2E48-AAAD-CB85678ED5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45" name="AutoShape 154">
                <a:extLst>
                  <a:ext uri="{FF2B5EF4-FFF2-40B4-BE49-F238E27FC236}">
                    <a16:creationId xmlns:a16="http://schemas.microsoft.com/office/drawing/2014/main" id="{46178474-736E-FD41-A5E3-5728F65B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AutoShape 155">
                <a:extLst>
                  <a:ext uri="{FF2B5EF4-FFF2-40B4-BE49-F238E27FC236}">
                    <a16:creationId xmlns:a16="http://schemas.microsoft.com/office/drawing/2014/main" id="{F736FB7D-255C-A44D-8B6A-3CB3FF40B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1" name="Rectangle 156">
              <a:extLst>
                <a:ext uri="{FF2B5EF4-FFF2-40B4-BE49-F238E27FC236}">
                  <a16:creationId xmlns:a16="http://schemas.microsoft.com/office/drawing/2014/main" id="{7C75FE92-DDC8-1C4D-9889-6547F1459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2" name="Group 157">
              <a:extLst>
                <a:ext uri="{FF2B5EF4-FFF2-40B4-BE49-F238E27FC236}">
                  <a16:creationId xmlns:a16="http://schemas.microsoft.com/office/drawing/2014/main" id="{45DBCF88-E72F-4043-B48F-B52AFDDB99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43" name="AutoShape 158">
                <a:extLst>
                  <a:ext uri="{FF2B5EF4-FFF2-40B4-BE49-F238E27FC236}">
                    <a16:creationId xmlns:a16="http://schemas.microsoft.com/office/drawing/2014/main" id="{4A3AA05D-99CF-9749-BDB7-B2547C333F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4" name="AutoShape 159">
                <a:extLst>
                  <a:ext uri="{FF2B5EF4-FFF2-40B4-BE49-F238E27FC236}">
                    <a16:creationId xmlns:a16="http://schemas.microsoft.com/office/drawing/2014/main" id="{BD8E6385-6030-7E42-A02E-B6327F244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3" name="Rectangle 160">
              <a:extLst>
                <a:ext uri="{FF2B5EF4-FFF2-40B4-BE49-F238E27FC236}">
                  <a16:creationId xmlns:a16="http://schemas.microsoft.com/office/drawing/2014/main" id="{B7E80E74-2AC2-8D44-B363-37DF3DA375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4" name="Rectangle 161">
              <a:extLst>
                <a:ext uri="{FF2B5EF4-FFF2-40B4-BE49-F238E27FC236}">
                  <a16:creationId xmlns:a16="http://schemas.microsoft.com/office/drawing/2014/main" id="{4BB73F60-D5F2-F641-A0BF-68E3179F4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5" name="Group 162">
              <a:extLst>
                <a:ext uri="{FF2B5EF4-FFF2-40B4-BE49-F238E27FC236}">
                  <a16:creationId xmlns:a16="http://schemas.microsoft.com/office/drawing/2014/main" id="{4039A5BF-4E86-3D4C-91D1-FB1220CD6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41" name="AutoShape 163">
                <a:extLst>
                  <a:ext uri="{FF2B5EF4-FFF2-40B4-BE49-F238E27FC236}">
                    <a16:creationId xmlns:a16="http://schemas.microsoft.com/office/drawing/2014/main" id="{0E533812-E28D-7848-8C40-F91ACED2A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2" name="AutoShape 164">
                <a:extLst>
                  <a:ext uri="{FF2B5EF4-FFF2-40B4-BE49-F238E27FC236}">
                    <a16:creationId xmlns:a16="http://schemas.microsoft.com/office/drawing/2014/main" id="{65D9F596-07A5-F04C-9DFA-F58CB2440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6" name="Freeform 165">
              <a:extLst>
                <a:ext uri="{FF2B5EF4-FFF2-40B4-BE49-F238E27FC236}">
                  <a16:creationId xmlns:a16="http://schemas.microsoft.com/office/drawing/2014/main" id="{EA1FDC25-5341-AF46-8920-AA0044E9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27" name="Group 166">
              <a:extLst>
                <a:ext uri="{FF2B5EF4-FFF2-40B4-BE49-F238E27FC236}">
                  <a16:creationId xmlns:a16="http://schemas.microsoft.com/office/drawing/2014/main" id="{75ABD85A-8A59-734C-BBAD-F1E8418B6E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39" name="AutoShape 167">
                <a:extLst>
                  <a:ext uri="{FF2B5EF4-FFF2-40B4-BE49-F238E27FC236}">
                    <a16:creationId xmlns:a16="http://schemas.microsoft.com/office/drawing/2014/main" id="{9A2B943C-2EE9-7B42-8D3F-004CD139D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AutoShape 168">
                <a:extLst>
                  <a:ext uri="{FF2B5EF4-FFF2-40B4-BE49-F238E27FC236}">
                    <a16:creationId xmlns:a16="http://schemas.microsoft.com/office/drawing/2014/main" id="{99435929-42EB-3B4A-9284-715A6D22E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28" name="Rectangle 169">
              <a:extLst>
                <a:ext uri="{FF2B5EF4-FFF2-40B4-BE49-F238E27FC236}">
                  <a16:creationId xmlns:a16="http://schemas.microsoft.com/office/drawing/2014/main" id="{D89E839B-0009-FA43-A322-5B355B725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29" name="Freeform 170">
              <a:extLst>
                <a:ext uri="{FF2B5EF4-FFF2-40B4-BE49-F238E27FC236}">
                  <a16:creationId xmlns:a16="http://schemas.microsoft.com/office/drawing/2014/main" id="{39547BFB-A126-9548-89DA-27B118EDA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0" name="Freeform 171">
              <a:extLst>
                <a:ext uri="{FF2B5EF4-FFF2-40B4-BE49-F238E27FC236}">
                  <a16:creationId xmlns:a16="http://schemas.microsoft.com/office/drawing/2014/main" id="{68DD62BA-94AA-4D4F-8F5B-49633C1D4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1" name="Oval 172">
              <a:extLst>
                <a:ext uri="{FF2B5EF4-FFF2-40B4-BE49-F238E27FC236}">
                  <a16:creationId xmlns:a16="http://schemas.microsoft.com/office/drawing/2014/main" id="{C54F0D87-7775-9345-B4FE-8867291D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2" name="Freeform 173">
              <a:extLst>
                <a:ext uri="{FF2B5EF4-FFF2-40B4-BE49-F238E27FC236}">
                  <a16:creationId xmlns:a16="http://schemas.microsoft.com/office/drawing/2014/main" id="{AC478874-8B70-6F4C-8BFB-278D3D49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3" name="AutoShape 174">
              <a:extLst>
                <a:ext uri="{FF2B5EF4-FFF2-40B4-BE49-F238E27FC236}">
                  <a16:creationId xmlns:a16="http://schemas.microsoft.com/office/drawing/2014/main" id="{25F181E9-ECE8-6C45-9630-9E557CD9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4" name="AutoShape 175">
              <a:extLst>
                <a:ext uri="{FF2B5EF4-FFF2-40B4-BE49-F238E27FC236}">
                  <a16:creationId xmlns:a16="http://schemas.microsoft.com/office/drawing/2014/main" id="{1E3D4F85-FE81-8540-903A-A59235E0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5" name="Oval 176">
              <a:extLst>
                <a:ext uri="{FF2B5EF4-FFF2-40B4-BE49-F238E27FC236}">
                  <a16:creationId xmlns:a16="http://schemas.microsoft.com/office/drawing/2014/main" id="{BCFB597E-34FF-A143-A5DA-83836FAF5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6" name="Oval 177">
              <a:extLst>
                <a:ext uri="{FF2B5EF4-FFF2-40B4-BE49-F238E27FC236}">
                  <a16:creationId xmlns:a16="http://schemas.microsoft.com/office/drawing/2014/main" id="{A42D8F35-29EC-5646-B86B-9F691B5B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7" name="Oval 178">
              <a:extLst>
                <a:ext uri="{FF2B5EF4-FFF2-40B4-BE49-F238E27FC236}">
                  <a16:creationId xmlns:a16="http://schemas.microsoft.com/office/drawing/2014/main" id="{CF075237-D0D9-CF4B-A3B2-26C45C78A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38" name="Rectangle 179">
              <a:extLst>
                <a:ext uri="{FF2B5EF4-FFF2-40B4-BE49-F238E27FC236}">
                  <a16:creationId xmlns:a16="http://schemas.microsoft.com/office/drawing/2014/main" id="{253DDF8F-80F2-B14F-97BA-109570D9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D93E1841-88BD-D448-9F73-830397405006}"/>
              </a:ext>
            </a:extLst>
          </p:cNvPr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B359CA66-9104-9E46-ABBC-385E1E4483E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B2D08667-01C3-CD4F-B7A4-167AA296748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4D73295F-19B2-9F4D-BF15-1339ED79C2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1" name="Freeform 600">
                <a:extLst>
                  <a:ext uri="{FF2B5EF4-FFF2-40B4-BE49-F238E27FC236}">
                    <a16:creationId xmlns:a16="http://schemas.microsoft.com/office/drawing/2014/main" id="{FE20BD82-3369-5A43-99ED-4E445A65AB4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 601">
                <a:extLst>
                  <a:ext uri="{FF2B5EF4-FFF2-40B4-BE49-F238E27FC236}">
                    <a16:creationId xmlns:a16="http://schemas.microsoft.com/office/drawing/2014/main" id="{617A137B-1D45-8C4F-8899-54EAB8E1C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 602">
                <a:extLst>
                  <a:ext uri="{FF2B5EF4-FFF2-40B4-BE49-F238E27FC236}">
                    <a16:creationId xmlns:a16="http://schemas.microsoft.com/office/drawing/2014/main" id="{CD807370-376F-5540-BD24-28420E4B43F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4" name="Freeform 603">
                <a:extLst>
                  <a:ext uri="{FF2B5EF4-FFF2-40B4-BE49-F238E27FC236}">
                    <a16:creationId xmlns:a16="http://schemas.microsoft.com/office/drawing/2014/main" id="{6B1DEE97-A3C3-2C4C-B320-BEE84FF767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1081915-1C7C-2048-A0F4-CFE36C5B63E9}"/>
              </a:ext>
            </a:extLst>
          </p:cNvPr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2CCD670D-FB4E-4F45-9A28-734AABF3C6D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6B17EE1A-2279-4B41-8A72-8598678AD94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3ECBE2AF-8C50-C347-AA66-6781018D86E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9" name="Freeform 608">
                <a:extLst>
                  <a:ext uri="{FF2B5EF4-FFF2-40B4-BE49-F238E27FC236}">
                    <a16:creationId xmlns:a16="http://schemas.microsoft.com/office/drawing/2014/main" id="{4481D58B-EEDD-EE45-B268-B4EA2246FBE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0" name="Freeform 609">
                <a:extLst>
                  <a:ext uri="{FF2B5EF4-FFF2-40B4-BE49-F238E27FC236}">
                    <a16:creationId xmlns:a16="http://schemas.microsoft.com/office/drawing/2014/main" id="{9896F39B-E74D-2D41-8D9B-5A9CFD8DF4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 610">
                <a:extLst>
                  <a:ext uri="{FF2B5EF4-FFF2-40B4-BE49-F238E27FC236}">
                    <a16:creationId xmlns:a16="http://schemas.microsoft.com/office/drawing/2014/main" id="{25BF311A-BCE1-C643-803E-A3F3469DD4D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 611">
                <a:extLst>
                  <a:ext uri="{FF2B5EF4-FFF2-40B4-BE49-F238E27FC236}">
                    <a16:creationId xmlns:a16="http://schemas.microsoft.com/office/drawing/2014/main" id="{17FD2B9C-75D3-134E-AC55-315AA4BE8FC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60A20BD4-E117-2C49-9814-962578CBD00D}"/>
              </a:ext>
            </a:extLst>
          </p:cNvPr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E4A0CD1-58ED-A54D-BBFF-12C92719E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C158890B-E991-FF49-8AA1-72A42547860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6" name="Group 615">
              <a:extLst>
                <a:ext uri="{FF2B5EF4-FFF2-40B4-BE49-F238E27FC236}">
                  <a16:creationId xmlns:a16="http://schemas.microsoft.com/office/drawing/2014/main" id="{E8B134DC-D1F8-B34A-9AA5-C82E19D2659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7" name="Freeform 616">
                <a:extLst>
                  <a:ext uri="{FF2B5EF4-FFF2-40B4-BE49-F238E27FC236}">
                    <a16:creationId xmlns:a16="http://schemas.microsoft.com/office/drawing/2014/main" id="{46A021F0-A4AA-9D4C-B3CA-33BBC2B3989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8" name="Freeform 617">
                <a:extLst>
                  <a:ext uri="{FF2B5EF4-FFF2-40B4-BE49-F238E27FC236}">
                    <a16:creationId xmlns:a16="http://schemas.microsoft.com/office/drawing/2014/main" id="{05568410-5821-3848-8CFE-24A7B103648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1F622DFA-BD68-F84E-B93E-A50B5AFFF14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3CD0E9D0-4C11-1E4C-BDBC-0878BE70EF4D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1" name="Group 620">
            <a:extLst>
              <a:ext uri="{FF2B5EF4-FFF2-40B4-BE49-F238E27FC236}">
                <a16:creationId xmlns:a16="http://schemas.microsoft.com/office/drawing/2014/main" id="{D25D3FA7-4E6E-854A-AA36-AA556C5A251C}"/>
              </a:ext>
            </a:extLst>
          </p:cNvPr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5FD51C8E-8595-104A-839D-0A7CCF6C839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7BF2815A-C8DA-D545-BC77-1CE42331895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72683926-F4A5-734E-95F4-F7A096F17AC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5" name="Freeform 624">
                <a:extLst>
                  <a:ext uri="{FF2B5EF4-FFF2-40B4-BE49-F238E27FC236}">
                    <a16:creationId xmlns:a16="http://schemas.microsoft.com/office/drawing/2014/main" id="{2B87A071-D3E2-BF49-BA3E-65F560A24C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 625">
                <a:extLst>
                  <a:ext uri="{FF2B5EF4-FFF2-40B4-BE49-F238E27FC236}">
                    <a16:creationId xmlns:a16="http://schemas.microsoft.com/office/drawing/2014/main" id="{D2B17A90-DD53-0F40-85E2-5616E727EB1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91E68B9D-2945-4D42-8E64-070106085C12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FF72236A-B234-BB44-8D95-3F909B257A3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1113BD39-40DA-4143-8341-7A1BCEE81256}"/>
              </a:ext>
            </a:extLst>
          </p:cNvPr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779B4EA8-4BF9-6E4B-95A5-61AE828BF44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142A987-761B-994C-B2CF-AA70DDB50D2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BB8863E3-F134-5C44-AA71-F1EB9E7FAC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13EFE091-51A0-A84D-8C74-7D49F49E7F5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2007E57F-D7CB-A74F-B077-7439C454C46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 634">
                <a:extLst>
                  <a:ext uri="{FF2B5EF4-FFF2-40B4-BE49-F238E27FC236}">
                    <a16:creationId xmlns:a16="http://schemas.microsoft.com/office/drawing/2014/main" id="{1A7A87E3-0D33-1342-9288-FE279ABD0C9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 635">
                <a:extLst>
                  <a:ext uri="{FF2B5EF4-FFF2-40B4-BE49-F238E27FC236}">
                    <a16:creationId xmlns:a16="http://schemas.microsoft.com/office/drawing/2014/main" id="{5752FA50-1B28-BD4A-9158-8D5053B30B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73" name="Right Arrow 672">
            <a:extLst>
              <a:ext uri="{FF2B5EF4-FFF2-40B4-BE49-F238E27FC236}">
                <a16:creationId xmlns:a16="http://schemas.microsoft.com/office/drawing/2014/main" id="{B97D521A-528F-F144-A8F1-1DBCAE203C92}"/>
              </a:ext>
            </a:extLst>
          </p:cNvPr>
          <p:cNvSpPr/>
          <p:nvPr/>
        </p:nvSpPr>
        <p:spPr>
          <a:xfrm>
            <a:off x="685800" y="2756646"/>
            <a:ext cx="1313330" cy="511526"/>
          </a:xfrm>
          <a:prstGeom prst="rightArrow">
            <a:avLst/>
          </a:prstGeom>
          <a:gradFill>
            <a:gsLst>
              <a:gs pos="0">
                <a:srgbClr val="FFFFFF">
                  <a:alpha val="67000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2" name="Group 681">
            <a:extLst>
              <a:ext uri="{FF2B5EF4-FFF2-40B4-BE49-F238E27FC236}">
                <a16:creationId xmlns:a16="http://schemas.microsoft.com/office/drawing/2014/main" id="{3683399D-A639-394A-8DF7-7F9B7AB6D7B6}"/>
              </a:ext>
            </a:extLst>
          </p:cNvPr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44" name="Text Box 404">
              <a:extLst>
                <a:ext uri="{FF2B5EF4-FFF2-40B4-BE49-F238E27FC236}">
                  <a16:creationId xmlns:a16="http://schemas.microsoft.com/office/drawing/2014/main" id="{E62F71C0-17AC-E842-AF41-29E05880C3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i="0" dirty="0">
                  <a:solidFill>
                    <a:srgbClr val="C00000"/>
                  </a:solidFill>
                  <a:latin typeface="+mn-lt"/>
                </a:rPr>
                <a:t>web page</a:t>
              </a:r>
            </a:p>
          </p:txBody>
        </p:sp>
        <p:sp>
          <p:nvSpPr>
            <p:cNvPr id="677" name="Freeform 398">
              <a:extLst>
                <a:ext uri="{FF2B5EF4-FFF2-40B4-BE49-F238E27FC236}">
                  <a16:creationId xmlns:a16="http://schemas.microsoft.com/office/drawing/2014/main" id="{80939846-FA86-F748-B1A5-ABCAB9226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0329" y="4799922"/>
              <a:ext cx="1531630" cy="868892"/>
            </a:xfrm>
            <a:custGeom>
              <a:avLst/>
              <a:gdLst>
                <a:gd name="T0" fmla="*/ 861 w 861"/>
                <a:gd name="T1" fmla="*/ 772 h 772"/>
                <a:gd name="T2" fmla="*/ 0 w 861"/>
                <a:gd name="T3" fmla="*/ 557 h 772"/>
                <a:gd name="T4" fmla="*/ 532 w 861"/>
                <a:gd name="T5" fmla="*/ 405 h 772"/>
                <a:gd name="T6" fmla="*/ 652 w 861"/>
                <a:gd name="T7" fmla="*/ 0 h 772"/>
                <a:gd name="T8" fmla="*/ 861 w 861"/>
                <a:gd name="T9" fmla="*/ 772 h 7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10000 w 10000"/>
                <a:gd name="connsiteY0" fmla="*/ 10000 h 10000"/>
                <a:gd name="connsiteX1" fmla="*/ 0 w 10000"/>
                <a:gd name="connsiteY1" fmla="*/ 7215 h 10000"/>
                <a:gd name="connsiteX2" fmla="*/ 6179 w 10000"/>
                <a:gd name="connsiteY2" fmla="*/ 5246 h 10000"/>
                <a:gd name="connsiteX3" fmla="*/ 7573 w 10000"/>
                <a:gd name="connsiteY3" fmla="*/ 0 h 10000"/>
                <a:gd name="connsiteX4" fmla="*/ 9561 w 10000"/>
                <a:gd name="connsiteY4" fmla="*/ 7933 h 10000"/>
                <a:gd name="connsiteX5" fmla="*/ 10000 w 10000"/>
                <a:gd name="connsiteY5" fmla="*/ 10000 h 10000"/>
                <a:gd name="connsiteX0" fmla="*/ 10000 w 10180"/>
                <a:gd name="connsiteY0" fmla="*/ 10000 h 10000"/>
                <a:gd name="connsiteX1" fmla="*/ 0 w 10180"/>
                <a:gd name="connsiteY1" fmla="*/ 7215 h 10000"/>
                <a:gd name="connsiteX2" fmla="*/ 6179 w 10180"/>
                <a:gd name="connsiteY2" fmla="*/ 5246 h 10000"/>
                <a:gd name="connsiteX3" fmla="*/ 7573 w 10180"/>
                <a:gd name="connsiteY3" fmla="*/ 0 h 10000"/>
                <a:gd name="connsiteX4" fmla="*/ 10151 w 10180"/>
                <a:gd name="connsiteY4" fmla="*/ 8116 h 10000"/>
                <a:gd name="connsiteX5" fmla="*/ 10000 w 10180"/>
                <a:gd name="connsiteY5" fmla="*/ 10000 h 10000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6179 w 10167"/>
                <a:gd name="connsiteY2" fmla="*/ 5246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9573 w 10167"/>
                <a:gd name="connsiteY0" fmla="*/ 10658 h 10658"/>
                <a:gd name="connsiteX1" fmla="*/ 0 w 10167"/>
                <a:gd name="connsiteY1" fmla="*/ 7215 h 10658"/>
                <a:gd name="connsiteX2" fmla="*/ 7688 w 10167"/>
                <a:gd name="connsiteY2" fmla="*/ 7111 h 10658"/>
                <a:gd name="connsiteX3" fmla="*/ 7573 w 10167"/>
                <a:gd name="connsiteY3" fmla="*/ 0 h 10658"/>
                <a:gd name="connsiteX4" fmla="*/ 10151 w 10167"/>
                <a:gd name="connsiteY4" fmla="*/ 8116 h 10658"/>
                <a:gd name="connsiteX5" fmla="*/ 9573 w 10167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659"/>
                <a:gd name="connsiteY0" fmla="*/ 10658 h 10658"/>
                <a:gd name="connsiteX1" fmla="*/ 0 w 10659"/>
                <a:gd name="connsiteY1" fmla="*/ 7178 h 10658"/>
                <a:gd name="connsiteX2" fmla="*/ 8180 w 10659"/>
                <a:gd name="connsiteY2" fmla="*/ 7111 h 10658"/>
                <a:gd name="connsiteX3" fmla="*/ 8065 w 10659"/>
                <a:gd name="connsiteY3" fmla="*/ 0 h 10658"/>
                <a:gd name="connsiteX4" fmla="*/ 10643 w 10659"/>
                <a:gd name="connsiteY4" fmla="*/ 8116 h 10658"/>
                <a:gd name="connsiteX5" fmla="*/ 10065 w 10659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10658 h 10658"/>
                <a:gd name="connsiteX1" fmla="*/ 0 w 10788"/>
                <a:gd name="connsiteY1" fmla="*/ 7178 h 10658"/>
                <a:gd name="connsiteX2" fmla="*/ 8180 w 10788"/>
                <a:gd name="connsiteY2" fmla="*/ 7111 h 10658"/>
                <a:gd name="connsiteX3" fmla="*/ 8065 w 10788"/>
                <a:gd name="connsiteY3" fmla="*/ 0 h 10658"/>
                <a:gd name="connsiteX4" fmla="*/ 10774 w 10788"/>
                <a:gd name="connsiteY4" fmla="*/ 8153 h 10658"/>
                <a:gd name="connsiteX5" fmla="*/ 10065 w 10788"/>
                <a:gd name="connsiteY5" fmla="*/ 10658 h 10658"/>
                <a:gd name="connsiteX0" fmla="*/ 10065 w 10788"/>
                <a:gd name="connsiteY0" fmla="*/ 9086 h 9086"/>
                <a:gd name="connsiteX1" fmla="*/ 0 w 10788"/>
                <a:gd name="connsiteY1" fmla="*/ 5606 h 9086"/>
                <a:gd name="connsiteX2" fmla="*/ 8180 w 10788"/>
                <a:gd name="connsiteY2" fmla="*/ 5539 h 9086"/>
                <a:gd name="connsiteX3" fmla="*/ 8196 w 10788"/>
                <a:gd name="connsiteY3" fmla="*/ 0 h 9086"/>
                <a:gd name="connsiteX4" fmla="*/ 10774 w 10788"/>
                <a:gd name="connsiteY4" fmla="*/ 6581 h 9086"/>
                <a:gd name="connsiteX5" fmla="*/ 10065 w 10788"/>
                <a:gd name="connsiteY5" fmla="*/ 9086 h 9086"/>
                <a:gd name="connsiteX0" fmla="*/ 9330 w 10000"/>
                <a:gd name="connsiteY0" fmla="*/ 10000 h 10000"/>
                <a:gd name="connsiteX1" fmla="*/ 0 w 10000"/>
                <a:gd name="connsiteY1" fmla="*/ 6170 h 10000"/>
                <a:gd name="connsiteX2" fmla="*/ 7582 w 10000"/>
                <a:gd name="connsiteY2" fmla="*/ 6096 h 10000"/>
                <a:gd name="connsiteX3" fmla="*/ 7597 w 10000"/>
                <a:gd name="connsiteY3" fmla="*/ 0 h 10000"/>
                <a:gd name="connsiteX4" fmla="*/ 9987 w 10000"/>
                <a:gd name="connsiteY4" fmla="*/ 7243 h 10000"/>
                <a:gd name="connsiteX5" fmla="*/ 9330 w 10000"/>
                <a:gd name="connsiteY5" fmla="*/ 10000 h 10000"/>
                <a:gd name="connsiteX0" fmla="*/ 8799 w 9995"/>
                <a:gd name="connsiteY0" fmla="*/ 9361 h 9361"/>
                <a:gd name="connsiteX1" fmla="*/ 0 w 9995"/>
                <a:gd name="connsiteY1" fmla="*/ 6170 h 9361"/>
                <a:gd name="connsiteX2" fmla="*/ 7582 w 9995"/>
                <a:gd name="connsiteY2" fmla="*/ 6096 h 9361"/>
                <a:gd name="connsiteX3" fmla="*/ 7597 w 9995"/>
                <a:gd name="connsiteY3" fmla="*/ 0 h 9361"/>
                <a:gd name="connsiteX4" fmla="*/ 9987 w 9995"/>
                <a:gd name="connsiteY4" fmla="*/ 7243 h 9361"/>
                <a:gd name="connsiteX5" fmla="*/ 8799 w 9995"/>
                <a:gd name="connsiteY5" fmla="*/ 9361 h 9361"/>
                <a:gd name="connsiteX0" fmla="*/ 8803 w 8911"/>
                <a:gd name="connsiteY0" fmla="*/ 10000 h 10000"/>
                <a:gd name="connsiteX1" fmla="*/ 0 w 8911"/>
                <a:gd name="connsiteY1" fmla="*/ 6591 h 10000"/>
                <a:gd name="connsiteX2" fmla="*/ 7586 w 8911"/>
                <a:gd name="connsiteY2" fmla="*/ 6512 h 10000"/>
                <a:gd name="connsiteX3" fmla="*/ 7601 w 8911"/>
                <a:gd name="connsiteY3" fmla="*/ 0 h 10000"/>
                <a:gd name="connsiteX4" fmla="*/ 8880 w 8911"/>
                <a:gd name="connsiteY4" fmla="*/ 6748 h 10000"/>
                <a:gd name="connsiteX5" fmla="*/ 8803 w 8911"/>
                <a:gd name="connsiteY5" fmla="*/ 10000 h 10000"/>
                <a:gd name="connsiteX0" fmla="*/ 9879 w 9965"/>
                <a:gd name="connsiteY0" fmla="*/ 10000 h 10000"/>
                <a:gd name="connsiteX1" fmla="*/ 0 w 9965"/>
                <a:gd name="connsiteY1" fmla="*/ 6591 h 10000"/>
                <a:gd name="connsiteX2" fmla="*/ 8513 w 9965"/>
                <a:gd name="connsiteY2" fmla="*/ 6512 h 10000"/>
                <a:gd name="connsiteX3" fmla="*/ 8530 w 9965"/>
                <a:gd name="connsiteY3" fmla="*/ 0 h 10000"/>
                <a:gd name="connsiteX4" fmla="*/ 9965 w 9965"/>
                <a:gd name="connsiteY4" fmla="*/ 6748 h 10000"/>
                <a:gd name="connsiteX5" fmla="*/ 9879 w 9965"/>
                <a:gd name="connsiteY5" fmla="*/ 10000 h 10000"/>
                <a:gd name="connsiteX0" fmla="*/ 9914 w 10000"/>
                <a:gd name="connsiteY0" fmla="*/ 10000 h 10000"/>
                <a:gd name="connsiteX1" fmla="*/ 0 w 10000"/>
                <a:gd name="connsiteY1" fmla="*/ 6591 h 10000"/>
                <a:gd name="connsiteX2" fmla="*/ 8543 w 10000"/>
                <a:gd name="connsiteY2" fmla="*/ 6512 h 10000"/>
                <a:gd name="connsiteX3" fmla="*/ 8560 w 10000"/>
                <a:gd name="connsiteY3" fmla="*/ 0 h 10000"/>
                <a:gd name="connsiteX4" fmla="*/ 10000 w 10000"/>
                <a:gd name="connsiteY4" fmla="*/ 6748 h 10000"/>
                <a:gd name="connsiteX5" fmla="*/ 9914 w 10000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10257 w 11714"/>
                <a:gd name="connsiteY2" fmla="*/ 6512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261"/>
                <a:gd name="connsiteX1" fmla="*/ 0 w 11714"/>
                <a:gd name="connsiteY1" fmla="*/ 9319 h 10261"/>
                <a:gd name="connsiteX2" fmla="*/ 9631 w 11714"/>
                <a:gd name="connsiteY2" fmla="*/ 8797 h 10261"/>
                <a:gd name="connsiteX3" fmla="*/ 10274 w 11714"/>
                <a:gd name="connsiteY3" fmla="*/ 0 h 10261"/>
                <a:gd name="connsiteX4" fmla="*/ 11714 w 11714"/>
                <a:gd name="connsiteY4" fmla="*/ 6748 h 10261"/>
                <a:gd name="connsiteX5" fmla="*/ 11628 w 11714"/>
                <a:gd name="connsiteY5" fmla="*/ 10000 h 10261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31 w 11714"/>
                <a:gd name="connsiteY2" fmla="*/ 8797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10000 h 10000"/>
                <a:gd name="connsiteX1" fmla="*/ 0 w 11714"/>
                <a:gd name="connsiteY1" fmla="*/ 9319 h 10000"/>
                <a:gd name="connsiteX2" fmla="*/ 9658 w 11714"/>
                <a:gd name="connsiteY2" fmla="*/ 9070 h 10000"/>
                <a:gd name="connsiteX3" fmla="*/ 10274 w 11714"/>
                <a:gd name="connsiteY3" fmla="*/ 0 h 10000"/>
                <a:gd name="connsiteX4" fmla="*/ 11714 w 11714"/>
                <a:gd name="connsiteY4" fmla="*/ 6748 h 10000"/>
                <a:gd name="connsiteX5" fmla="*/ 11628 w 11714"/>
                <a:gd name="connsiteY5" fmla="*/ 10000 h 10000"/>
                <a:gd name="connsiteX0" fmla="*/ 11628 w 11714"/>
                <a:gd name="connsiteY0" fmla="*/ 8329 h 8329"/>
                <a:gd name="connsiteX1" fmla="*/ 0 w 11714"/>
                <a:gd name="connsiteY1" fmla="*/ 7648 h 8329"/>
                <a:gd name="connsiteX2" fmla="*/ 9658 w 11714"/>
                <a:gd name="connsiteY2" fmla="*/ 7399 h 8329"/>
                <a:gd name="connsiteX3" fmla="*/ 9784 w 11714"/>
                <a:gd name="connsiteY3" fmla="*/ 0 h 8329"/>
                <a:gd name="connsiteX4" fmla="*/ 11714 w 11714"/>
                <a:gd name="connsiteY4" fmla="*/ 5077 h 8329"/>
                <a:gd name="connsiteX5" fmla="*/ 11628 w 11714"/>
                <a:gd name="connsiteY5" fmla="*/ 8329 h 8329"/>
                <a:gd name="connsiteX0" fmla="*/ 9927 w 10000"/>
                <a:gd name="connsiteY0" fmla="*/ 10000 h 10000"/>
                <a:gd name="connsiteX1" fmla="*/ 0 w 10000"/>
                <a:gd name="connsiteY1" fmla="*/ 9182 h 10000"/>
                <a:gd name="connsiteX2" fmla="*/ 8245 w 10000"/>
                <a:gd name="connsiteY2" fmla="*/ 8883 h 10000"/>
                <a:gd name="connsiteX3" fmla="*/ 8352 w 10000"/>
                <a:gd name="connsiteY3" fmla="*/ 0 h 10000"/>
                <a:gd name="connsiteX4" fmla="*/ 10000 w 10000"/>
                <a:gd name="connsiteY4" fmla="*/ 6096 h 10000"/>
                <a:gd name="connsiteX5" fmla="*/ 9927 w 10000"/>
                <a:gd name="connsiteY5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chemeClr val="bg1">
                    <a:lumMod val="75000"/>
                  </a:schemeClr>
                </a:gs>
              </a:gsLst>
              <a:lin ang="129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pic>
          <p:nvPicPr>
            <p:cNvPr id="443" name="Picture 401">
              <a:extLst>
                <a:ext uri="{FF2B5EF4-FFF2-40B4-BE49-F238E27FC236}">
                  <a16:creationId xmlns:a16="http://schemas.microsoft.com/office/drawing/2014/main" id="{6E2D6C5A-5878-8249-B10C-04E17B932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743" y="4817138"/>
              <a:ext cx="1243012" cy="76835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7" name="Group 248">
            <a:extLst>
              <a:ext uri="{FF2B5EF4-FFF2-40B4-BE49-F238E27FC236}">
                <a16:creationId xmlns:a16="http://schemas.microsoft.com/office/drawing/2014/main" id="{DD74A46B-8CFF-C14D-B141-BB4A8B9E896A}"/>
              </a:ext>
            </a:extLst>
          </p:cNvPr>
          <p:cNvGrpSpPr>
            <a:grpSpLocks/>
          </p:cNvGrpSpPr>
          <p:nvPr/>
        </p:nvGrpSpPr>
        <p:grpSpPr bwMode="auto"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548" name="Freeform 148">
              <a:extLst>
                <a:ext uri="{FF2B5EF4-FFF2-40B4-BE49-F238E27FC236}">
                  <a16:creationId xmlns:a16="http://schemas.microsoft.com/office/drawing/2014/main" id="{E26405AF-3E42-AA41-BFD2-3B7948531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49" name="Rectangle 149">
              <a:extLst>
                <a:ext uri="{FF2B5EF4-FFF2-40B4-BE49-F238E27FC236}">
                  <a16:creationId xmlns:a16="http://schemas.microsoft.com/office/drawing/2014/main" id="{47D37451-2947-344E-8E7A-210E7A2D6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0" name="Freeform 150">
              <a:extLst>
                <a:ext uri="{FF2B5EF4-FFF2-40B4-BE49-F238E27FC236}">
                  <a16:creationId xmlns:a16="http://schemas.microsoft.com/office/drawing/2014/main" id="{794051DE-EDD2-9D49-9A64-72D78C5AF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1" name="Freeform 151">
              <a:extLst>
                <a:ext uri="{FF2B5EF4-FFF2-40B4-BE49-F238E27FC236}">
                  <a16:creationId xmlns:a16="http://schemas.microsoft.com/office/drawing/2014/main" id="{6B3A31B2-65E4-2D43-AF3A-C267D9818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152">
              <a:extLst>
                <a:ext uri="{FF2B5EF4-FFF2-40B4-BE49-F238E27FC236}">
                  <a16:creationId xmlns:a16="http://schemas.microsoft.com/office/drawing/2014/main" id="{5BDB8D32-4034-0648-9A9C-461080F06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3" name="Group 153">
              <a:extLst>
                <a:ext uri="{FF2B5EF4-FFF2-40B4-BE49-F238E27FC236}">
                  <a16:creationId xmlns:a16="http://schemas.microsoft.com/office/drawing/2014/main" id="{98227220-D87B-BF44-BAA0-CA8B03DA61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8" name="AutoShape 154">
                <a:extLst>
                  <a:ext uri="{FF2B5EF4-FFF2-40B4-BE49-F238E27FC236}">
                    <a16:creationId xmlns:a16="http://schemas.microsoft.com/office/drawing/2014/main" id="{250B641D-BA68-CF4E-8F1A-14F5DEB8A2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9" name="AutoShape 155">
                <a:extLst>
                  <a:ext uri="{FF2B5EF4-FFF2-40B4-BE49-F238E27FC236}">
                    <a16:creationId xmlns:a16="http://schemas.microsoft.com/office/drawing/2014/main" id="{787D2112-54A6-DD4C-91A7-7982CA3DD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4" name="Rectangle 156">
              <a:extLst>
                <a:ext uri="{FF2B5EF4-FFF2-40B4-BE49-F238E27FC236}">
                  <a16:creationId xmlns:a16="http://schemas.microsoft.com/office/drawing/2014/main" id="{ED074C77-4F92-864B-A252-8CABF356F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5" name="Group 157">
              <a:extLst>
                <a:ext uri="{FF2B5EF4-FFF2-40B4-BE49-F238E27FC236}">
                  <a16:creationId xmlns:a16="http://schemas.microsoft.com/office/drawing/2014/main" id="{E45C5AAE-9CEA-5D45-9B1F-D1201EA7A8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76" name="AutoShape 158">
                <a:extLst>
                  <a:ext uri="{FF2B5EF4-FFF2-40B4-BE49-F238E27FC236}">
                    <a16:creationId xmlns:a16="http://schemas.microsoft.com/office/drawing/2014/main" id="{23A4FF84-0E8C-5B4F-8656-A4C26D3FB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7" name="AutoShape 159">
                <a:extLst>
                  <a:ext uri="{FF2B5EF4-FFF2-40B4-BE49-F238E27FC236}">
                    <a16:creationId xmlns:a16="http://schemas.microsoft.com/office/drawing/2014/main" id="{3A8A84FE-F7E1-EA40-BE3B-E5A1F1A19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6" name="Rectangle 160">
              <a:extLst>
                <a:ext uri="{FF2B5EF4-FFF2-40B4-BE49-F238E27FC236}">
                  <a16:creationId xmlns:a16="http://schemas.microsoft.com/office/drawing/2014/main" id="{5A74EA63-0B5F-FB48-AA96-CDECA8668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7" name="Rectangle 161">
              <a:extLst>
                <a:ext uri="{FF2B5EF4-FFF2-40B4-BE49-F238E27FC236}">
                  <a16:creationId xmlns:a16="http://schemas.microsoft.com/office/drawing/2014/main" id="{58A4912C-FD7F-3745-98E7-736F73EB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8" name="Group 162">
              <a:extLst>
                <a:ext uri="{FF2B5EF4-FFF2-40B4-BE49-F238E27FC236}">
                  <a16:creationId xmlns:a16="http://schemas.microsoft.com/office/drawing/2014/main" id="{A7ED305B-1858-0C4C-8889-5F08D18EE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74" name="AutoShape 163">
                <a:extLst>
                  <a:ext uri="{FF2B5EF4-FFF2-40B4-BE49-F238E27FC236}">
                    <a16:creationId xmlns:a16="http://schemas.microsoft.com/office/drawing/2014/main" id="{E0A7BB14-4EE6-E649-A054-B7ACF2A8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AutoShape 164">
                <a:extLst>
                  <a:ext uri="{FF2B5EF4-FFF2-40B4-BE49-F238E27FC236}">
                    <a16:creationId xmlns:a16="http://schemas.microsoft.com/office/drawing/2014/main" id="{87C1BCDA-D3DA-3C44-A348-6B38470DD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59" name="Freeform 165">
              <a:extLst>
                <a:ext uri="{FF2B5EF4-FFF2-40B4-BE49-F238E27FC236}">
                  <a16:creationId xmlns:a16="http://schemas.microsoft.com/office/drawing/2014/main" id="{353439C9-DEEB-6349-ABEB-ED29E03E8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60" name="Group 166">
              <a:extLst>
                <a:ext uri="{FF2B5EF4-FFF2-40B4-BE49-F238E27FC236}">
                  <a16:creationId xmlns:a16="http://schemas.microsoft.com/office/drawing/2014/main" id="{B5D33585-759B-2A49-99A7-061236F88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72" name="AutoShape 167">
                <a:extLst>
                  <a:ext uri="{FF2B5EF4-FFF2-40B4-BE49-F238E27FC236}">
                    <a16:creationId xmlns:a16="http://schemas.microsoft.com/office/drawing/2014/main" id="{CA773528-AD84-7D48-8019-9201E6A9C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3" name="AutoShape 168">
                <a:extLst>
                  <a:ext uri="{FF2B5EF4-FFF2-40B4-BE49-F238E27FC236}">
                    <a16:creationId xmlns:a16="http://schemas.microsoft.com/office/drawing/2014/main" id="{472F7D5E-1AD1-264C-9D28-AFB2CA688B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561" name="Rectangle 169">
              <a:extLst>
                <a:ext uri="{FF2B5EF4-FFF2-40B4-BE49-F238E27FC236}">
                  <a16:creationId xmlns:a16="http://schemas.microsoft.com/office/drawing/2014/main" id="{1E31944B-126C-0C48-8360-3955ACFF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2" name="Freeform 170">
              <a:extLst>
                <a:ext uri="{FF2B5EF4-FFF2-40B4-BE49-F238E27FC236}">
                  <a16:creationId xmlns:a16="http://schemas.microsoft.com/office/drawing/2014/main" id="{AF8E0510-EA92-E34B-BAF8-A7129AFA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3" name="Freeform 171">
              <a:extLst>
                <a:ext uri="{FF2B5EF4-FFF2-40B4-BE49-F238E27FC236}">
                  <a16:creationId xmlns:a16="http://schemas.microsoft.com/office/drawing/2014/main" id="{794611B1-1F70-D644-A04B-BCECE318F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4" name="Oval 172">
              <a:extLst>
                <a:ext uri="{FF2B5EF4-FFF2-40B4-BE49-F238E27FC236}">
                  <a16:creationId xmlns:a16="http://schemas.microsoft.com/office/drawing/2014/main" id="{A637D4FD-E378-BA4B-B33A-0D90745C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5" name="Freeform 173">
              <a:extLst>
                <a:ext uri="{FF2B5EF4-FFF2-40B4-BE49-F238E27FC236}">
                  <a16:creationId xmlns:a16="http://schemas.microsoft.com/office/drawing/2014/main" id="{9422064F-7319-E348-881D-6E240552A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6" name="AutoShape 174">
              <a:extLst>
                <a:ext uri="{FF2B5EF4-FFF2-40B4-BE49-F238E27FC236}">
                  <a16:creationId xmlns:a16="http://schemas.microsoft.com/office/drawing/2014/main" id="{2F2D8D29-4918-BC40-B587-0167A6D7B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7" name="AutoShape 175">
              <a:extLst>
                <a:ext uri="{FF2B5EF4-FFF2-40B4-BE49-F238E27FC236}">
                  <a16:creationId xmlns:a16="http://schemas.microsoft.com/office/drawing/2014/main" id="{CA9837DA-B6EB-3E4C-8ABD-BA649DD5B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8" name="Oval 176">
              <a:extLst>
                <a:ext uri="{FF2B5EF4-FFF2-40B4-BE49-F238E27FC236}">
                  <a16:creationId xmlns:a16="http://schemas.microsoft.com/office/drawing/2014/main" id="{292FD403-2A63-E04F-A616-3EFB915BE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69" name="Oval 177">
              <a:extLst>
                <a:ext uri="{FF2B5EF4-FFF2-40B4-BE49-F238E27FC236}">
                  <a16:creationId xmlns:a16="http://schemas.microsoft.com/office/drawing/2014/main" id="{B38211AD-96E2-E840-ABF7-46912AF8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0" name="Oval 178">
              <a:extLst>
                <a:ext uri="{FF2B5EF4-FFF2-40B4-BE49-F238E27FC236}">
                  <a16:creationId xmlns:a16="http://schemas.microsoft.com/office/drawing/2014/main" id="{33893241-FF92-AC41-AD12-42C30CE70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1" name="Rectangle 179">
              <a:extLst>
                <a:ext uri="{FF2B5EF4-FFF2-40B4-BE49-F238E27FC236}">
                  <a16:creationId xmlns:a16="http://schemas.microsoft.com/office/drawing/2014/main" id="{7D299A7B-FEF5-C342-9684-CEEEDE5EA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83" name="Rectangle 3">
            <a:extLst>
              <a:ext uri="{FF2B5EF4-FFF2-40B4-BE49-F238E27FC236}">
                <a16:creationId xmlns:a16="http://schemas.microsoft.com/office/drawing/2014/main" id="{1A556173-0263-214D-9BE3-6EA12C023AD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400" dirty="0"/>
              <a:t>Arriving mobile client attaches to network …</a:t>
            </a:r>
          </a:p>
          <a:p>
            <a:pPr>
              <a:defRPr/>
            </a:pPr>
            <a:endParaRPr lang="en-US" sz="32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4" name="Rectangle 3">
            <a:extLst>
              <a:ext uri="{FF2B5EF4-FFF2-40B4-BE49-F238E27FC236}">
                <a16:creationId xmlns:a16="http://schemas.microsoft.com/office/drawing/2014/main" id="{4045A4E3-35EE-8C46-A982-26140CFF7B8E}"/>
              </a:ext>
            </a:extLst>
          </p:cNvPr>
          <p:cNvSpPr txBox="1">
            <a:spLocks noChangeArrowheads="1"/>
          </p:cNvSpPr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indent="-269875">
              <a:defRPr/>
            </a:pPr>
            <a:r>
              <a:rPr lang="en-US" sz="2600" dirty="0"/>
              <a:t>Requests web page: www.google.com</a:t>
            </a:r>
          </a:p>
          <a:p>
            <a:pPr>
              <a:defRPr/>
            </a:pPr>
            <a:endParaRPr lang="en-US" sz="2600" dirty="0"/>
          </a:p>
          <a:p>
            <a:pPr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A1FC4D17-5B36-134E-BB1F-D0DFCB5FB268}"/>
              </a:ext>
            </a:extLst>
          </p:cNvPr>
          <p:cNvSpPr txBox="1"/>
          <p:nvPr/>
        </p:nvSpPr>
        <p:spPr>
          <a:xfrm>
            <a:off x="8737600" y="1181100"/>
            <a:ext cx="134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A8"/>
                </a:solidFill>
              </a:rPr>
              <a:t>Scenario</a:t>
            </a:r>
            <a:r>
              <a:rPr lang="en-US" sz="2400" dirty="0"/>
              <a:t>:</a:t>
            </a:r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230ABE4F-8AF2-9E4F-BDBA-55842C20F2DE}"/>
              </a:ext>
            </a:extLst>
          </p:cNvPr>
          <p:cNvGrpSpPr/>
          <p:nvPr/>
        </p:nvGrpSpPr>
        <p:grpSpPr>
          <a:xfrm>
            <a:off x="7537283" y="4579278"/>
            <a:ext cx="2425700" cy="1612900"/>
            <a:chOff x="9296400" y="4451350"/>
            <a:chExt cx="2425700" cy="1612900"/>
          </a:xfrm>
        </p:grpSpPr>
        <p:pic>
          <p:nvPicPr>
            <p:cNvPr id="687" name="Picture 686" descr="A picture containing table, drawing&#10;&#10;Description automatically generated">
              <a:extLst>
                <a:ext uri="{FF2B5EF4-FFF2-40B4-BE49-F238E27FC236}">
                  <a16:creationId xmlns:a16="http://schemas.microsoft.com/office/drawing/2014/main" id="{567E3F56-C964-6B44-9119-9470EAA0B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</p:spPr>
        </p:pic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4B87FED-359F-224A-9E8E-D78A200B02F9}"/>
                </a:ext>
              </a:extLst>
            </p:cNvPr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Sounds </a:t>
              </a:r>
            </a:p>
            <a:p>
              <a:pPr algn="ctr"/>
              <a:r>
                <a:rPr lang="en-US" sz="3200" i="1" dirty="0">
                  <a:solidFill>
                    <a:srgbClr val="00B050"/>
                  </a:solidFill>
                </a:rPr>
                <a:t>simple!</a:t>
              </a:r>
            </a:p>
          </p:txBody>
        </p: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C776405-DEBF-41F4-B00D-CE9F6C97363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49BED23B-BA93-4344-9A8B-03392E742BC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F835BA9-005B-4BEC-B87D-75875CC379A0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 animBg="1"/>
      <p:bldP spid="683" grpId="0"/>
      <p:bldP spid="68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sp>
        <p:nvSpPr>
          <p:cNvPr id="913" name="Rectangle 189">
            <a:extLst>
              <a:ext uri="{FF2B5EF4-FFF2-40B4-BE49-F238E27FC236}">
                <a16:creationId xmlns:a16="http://schemas.microsoft.com/office/drawing/2014/main" id="{7F20F080-1B74-4740-BF0E-68EDFD770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6892" y="1456532"/>
            <a:ext cx="5895666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defRPr/>
            </a:pPr>
            <a:r>
              <a:rPr lang="en-US" sz="2400" kern="0" dirty="0">
                <a:cs typeface="+mn-cs"/>
              </a:rPr>
              <a:t>Connecting laptop needs to get its own IP address,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first-hop router, </a:t>
            </a:r>
            <a:r>
              <a:rPr lang="en-US" sz="2400" kern="0" dirty="0" err="1">
                <a:cs typeface="+mn-cs"/>
              </a:rPr>
              <a:t>addr</a:t>
            </a:r>
            <a:r>
              <a:rPr lang="en-US" sz="2400" kern="0" dirty="0">
                <a:cs typeface="+mn-cs"/>
              </a:rPr>
              <a:t> of DNS server: use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24" name="Group 253">
            <a:extLst>
              <a:ext uri="{FF2B5EF4-FFF2-40B4-BE49-F238E27FC236}">
                <a16:creationId xmlns:a16="http://schemas.microsoft.com/office/drawing/2014/main" id="{67A91C39-2F37-074F-914B-1E78059AB1A7}"/>
              </a:ext>
            </a:extLst>
          </p:cNvPr>
          <p:cNvGrpSpPr>
            <a:grpSpLocks/>
          </p:cNvGrpSpPr>
          <p:nvPr/>
        </p:nvGrpSpPr>
        <p:grpSpPr bwMode="auto"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925" name="Rectangle 251">
              <a:extLst>
                <a:ext uri="{FF2B5EF4-FFF2-40B4-BE49-F238E27FC236}">
                  <a16:creationId xmlns:a16="http://schemas.microsoft.com/office/drawing/2014/main" id="{8F5C1DA1-33C0-924C-A578-C74F96AAE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26" name="Text Box 252">
              <a:extLst>
                <a:ext uri="{FF2B5EF4-FFF2-40B4-BE49-F238E27FC236}">
                  <a16:creationId xmlns:a16="http://schemas.microsoft.com/office/drawing/2014/main" id="{974DE7F1-6FD1-6147-BDFA-B60FCDFC9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grpSp>
        <p:nvGrpSpPr>
          <p:cNvPr id="927" name="Group 299">
            <a:extLst>
              <a:ext uri="{FF2B5EF4-FFF2-40B4-BE49-F238E27FC236}">
                <a16:creationId xmlns:a16="http://schemas.microsoft.com/office/drawing/2014/main" id="{036B01E1-60D7-0344-8480-3C2B28A24B85}"/>
              </a:ext>
            </a:extLst>
          </p:cNvPr>
          <p:cNvGrpSpPr>
            <a:grpSpLocks/>
          </p:cNvGrpSpPr>
          <p:nvPr/>
        </p:nvGrpSpPr>
        <p:grpSpPr bwMode="auto"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928" name="Group 296">
              <a:extLst>
                <a:ext uri="{FF2B5EF4-FFF2-40B4-BE49-F238E27FC236}">
                  <a16:creationId xmlns:a16="http://schemas.microsoft.com/office/drawing/2014/main" id="{25B7F2D5-26EB-404A-8078-15A558861F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930" name="Group 295">
                <a:extLst>
                  <a:ext uri="{FF2B5EF4-FFF2-40B4-BE49-F238E27FC236}">
                    <a16:creationId xmlns:a16="http://schemas.microsoft.com/office/drawing/2014/main" id="{516792BF-0719-5146-A428-C65466ACA8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955" name="Group 254">
                  <a:extLst>
                    <a:ext uri="{FF2B5EF4-FFF2-40B4-BE49-F238E27FC236}">
                      <a16:creationId xmlns:a16="http://schemas.microsoft.com/office/drawing/2014/main" id="{4C401CB1-BBDA-7B43-B7C7-154C3DE1A2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958" name="Rectangle 255">
                    <a:extLst>
                      <a:ext uri="{FF2B5EF4-FFF2-40B4-BE49-F238E27FC236}">
                        <a16:creationId xmlns:a16="http://schemas.microsoft.com/office/drawing/2014/main" id="{D97BCFDF-D0CE-AF4F-9290-64A7466607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9" name="Text Box 256">
                    <a:extLst>
                      <a:ext uri="{FF2B5EF4-FFF2-40B4-BE49-F238E27FC236}">
                        <a16:creationId xmlns:a16="http://schemas.microsoft.com/office/drawing/2014/main" id="{EB33ED16-C899-C44F-8941-1661B033CF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956" name="Rectangle 266">
                  <a:extLst>
                    <a:ext uri="{FF2B5EF4-FFF2-40B4-BE49-F238E27FC236}">
                      <a16:creationId xmlns:a16="http://schemas.microsoft.com/office/drawing/2014/main" id="{D396D344-ADDF-F043-AA7F-94747181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57" name="Rectangle 267">
                  <a:extLst>
                    <a:ext uri="{FF2B5EF4-FFF2-40B4-BE49-F238E27FC236}">
                      <a16:creationId xmlns:a16="http://schemas.microsoft.com/office/drawing/2014/main" id="{9A648105-52C6-0E40-9C6E-3AE148FAB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1" name="Group 274">
                <a:extLst>
                  <a:ext uri="{FF2B5EF4-FFF2-40B4-BE49-F238E27FC236}">
                    <a16:creationId xmlns:a16="http://schemas.microsoft.com/office/drawing/2014/main" id="{0F24D476-BB38-DF44-987E-FD2321A52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949" name="Group 268">
                  <a:extLst>
                    <a:ext uri="{FF2B5EF4-FFF2-40B4-BE49-F238E27FC236}">
                      <a16:creationId xmlns:a16="http://schemas.microsoft.com/office/drawing/2014/main" id="{E1FA6F16-C789-3742-9796-6EC843032C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53" name="Rectangle 269">
                    <a:extLst>
                      <a:ext uri="{FF2B5EF4-FFF2-40B4-BE49-F238E27FC236}">
                        <a16:creationId xmlns:a16="http://schemas.microsoft.com/office/drawing/2014/main" id="{6EB760F8-E089-9A47-9210-D6E1B526D7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4" name="Text Box 270">
                    <a:extLst>
                      <a:ext uri="{FF2B5EF4-FFF2-40B4-BE49-F238E27FC236}">
                        <a16:creationId xmlns:a16="http://schemas.microsoft.com/office/drawing/2014/main" id="{33F5C3C7-CEB9-2443-AD4C-63446A3F58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50" name="Group 273">
                  <a:extLst>
                    <a:ext uri="{FF2B5EF4-FFF2-40B4-BE49-F238E27FC236}">
                      <a16:creationId xmlns:a16="http://schemas.microsoft.com/office/drawing/2014/main" id="{D33136C0-F06F-DA45-8D61-8DBF6C37402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51" name="Rectangle 271">
                    <a:extLst>
                      <a:ext uri="{FF2B5EF4-FFF2-40B4-BE49-F238E27FC236}">
                        <a16:creationId xmlns:a16="http://schemas.microsoft.com/office/drawing/2014/main" id="{451E718B-7E86-4F43-85B0-BBD89C8925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52" name="Rectangle 272">
                    <a:extLst>
                      <a:ext uri="{FF2B5EF4-FFF2-40B4-BE49-F238E27FC236}">
                        <a16:creationId xmlns:a16="http://schemas.microsoft.com/office/drawing/2014/main" id="{D2F8ABD9-F3BA-0147-BDBF-E2EB291A12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32" name="Group 293">
                <a:extLst>
                  <a:ext uri="{FF2B5EF4-FFF2-40B4-BE49-F238E27FC236}">
                    <a16:creationId xmlns:a16="http://schemas.microsoft.com/office/drawing/2014/main" id="{B097776A-FF97-7247-8B17-ED5E94F12C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47" name="Rectangle 276">
                  <a:extLst>
                    <a:ext uri="{FF2B5EF4-FFF2-40B4-BE49-F238E27FC236}">
                      <a16:creationId xmlns:a16="http://schemas.microsoft.com/office/drawing/2014/main" id="{D2C9F788-880E-284B-9438-39AE52600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48" name="Rectangle 277">
                  <a:extLst>
                    <a:ext uri="{FF2B5EF4-FFF2-40B4-BE49-F238E27FC236}">
                      <a16:creationId xmlns:a16="http://schemas.microsoft.com/office/drawing/2014/main" id="{38773D8B-A639-F74A-8363-73B7CBCDC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33" name="Group 294">
                <a:extLst>
                  <a:ext uri="{FF2B5EF4-FFF2-40B4-BE49-F238E27FC236}">
                    <a16:creationId xmlns:a16="http://schemas.microsoft.com/office/drawing/2014/main" id="{E1190CC1-4BB6-6245-8459-90EF4F5F86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34" name="Group 287">
                  <a:extLst>
                    <a:ext uri="{FF2B5EF4-FFF2-40B4-BE49-F238E27FC236}">
                      <a16:creationId xmlns:a16="http://schemas.microsoft.com/office/drawing/2014/main" id="{DBBAC159-5C8E-6D48-8969-BAD31350681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38" name="Group 278">
                    <a:extLst>
                      <a:ext uri="{FF2B5EF4-FFF2-40B4-BE49-F238E27FC236}">
                        <a16:creationId xmlns:a16="http://schemas.microsoft.com/office/drawing/2014/main" id="{833D1410-64ED-AF48-92D1-4AD4AB58206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941" name="Group 279">
                      <a:extLst>
                        <a:ext uri="{FF2B5EF4-FFF2-40B4-BE49-F238E27FC236}">
                          <a16:creationId xmlns:a16="http://schemas.microsoft.com/office/drawing/2014/main" id="{570CDB6F-0A4C-1A48-8368-C8B3B5CAEE2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945" name="Rectangle 280">
                        <a:extLst>
                          <a:ext uri="{FF2B5EF4-FFF2-40B4-BE49-F238E27FC236}">
                            <a16:creationId xmlns:a16="http://schemas.microsoft.com/office/drawing/2014/main" id="{64AB7D62-F235-E443-AC7F-EF97587E2D8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6" name="Text Box 281">
                        <a:extLst>
                          <a:ext uri="{FF2B5EF4-FFF2-40B4-BE49-F238E27FC236}">
                            <a16:creationId xmlns:a16="http://schemas.microsoft.com/office/drawing/2014/main" id="{F60EE6A9-AC6B-334C-96AE-C944BB82B5D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942" name="Group 282">
                      <a:extLst>
                        <a:ext uri="{FF2B5EF4-FFF2-40B4-BE49-F238E27FC236}">
                          <a16:creationId xmlns:a16="http://schemas.microsoft.com/office/drawing/2014/main" id="{6C7A6C13-64CB-2547-A7BD-5B05F7E2A8B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43" name="Rectangle 283">
                        <a:extLst>
                          <a:ext uri="{FF2B5EF4-FFF2-40B4-BE49-F238E27FC236}">
                            <a16:creationId xmlns:a16="http://schemas.microsoft.com/office/drawing/2014/main" id="{BE5D4429-585A-3A4D-8677-5A9D50B3ACE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944" name="Rectangle 284">
                        <a:extLst>
                          <a:ext uri="{FF2B5EF4-FFF2-40B4-BE49-F238E27FC236}">
                            <a16:creationId xmlns:a16="http://schemas.microsoft.com/office/drawing/2014/main" id="{8B6BEFDD-E012-094C-8BDE-E4F16F6E82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39" name="Rectangle 285">
                    <a:extLst>
                      <a:ext uri="{FF2B5EF4-FFF2-40B4-BE49-F238E27FC236}">
                        <a16:creationId xmlns:a16="http://schemas.microsoft.com/office/drawing/2014/main" id="{F4AC69A3-E8B5-4941-B537-CA85210373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40" name="Rectangle 286">
                    <a:extLst>
                      <a:ext uri="{FF2B5EF4-FFF2-40B4-BE49-F238E27FC236}">
                        <a16:creationId xmlns:a16="http://schemas.microsoft.com/office/drawing/2014/main" id="{E06C5B3D-D017-9B4F-B791-7A2F26FD64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35" name="Rectangle 288">
                  <a:extLst>
                    <a:ext uri="{FF2B5EF4-FFF2-40B4-BE49-F238E27FC236}">
                      <a16:creationId xmlns:a16="http://schemas.microsoft.com/office/drawing/2014/main" id="{881A85A8-3B0B-F840-80D4-5D7C3E0C8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6" name="Rectangle 290">
                  <a:extLst>
                    <a:ext uri="{FF2B5EF4-FFF2-40B4-BE49-F238E27FC236}">
                      <a16:creationId xmlns:a16="http://schemas.microsoft.com/office/drawing/2014/main" id="{951F7854-1323-974F-A9B1-85C00CDF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37" name="Rectangle 291">
                  <a:extLst>
                    <a:ext uri="{FF2B5EF4-FFF2-40B4-BE49-F238E27FC236}">
                      <a16:creationId xmlns:a16="http://schemas.microsoft.com/office/drawing/2014/main" id="{7D05E58A-2C2B-3845-94FE-36532B8E8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29" name="AutoShape 297">
              <a:extLst>
                <a:ext uri="{FF2B5EF4-FFF2-40B4-BE49-F238E27FC236}">
                  <a16:creationId xmlns:a16="http://schemas.microsoft.com/office/drawing/2014/main" id="{52A07AA1-02B1-E74F-A63A-01368D82F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60" name="Group 318">
            <a:extLst>
              <a:ext uri="{FF2B5EF4-FFF2-40B4-BE49-F238E27FC236}">
                <a16:creationId xmlns:a16="http://schemas.microsoft.com/office/drawing/2014/main" id="{AE2E5A29-53E0-CD49-8113-CBFA420D0F5A}"/>
              </a:ext>
            </a:extLst>
          </p:cNvPr>
          <p:cNvGrpSpPr>
            <a:grpSpLocks/>
          </p:cNvGrpSpPr>
          <p:nvPr/>
        </p:nvGrpSpPr>
        <p:grpSpPr bwMode="auto"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961" name="Group 319">
              <a:extLst>
                <a:ext uri="{FF2B5EF4-FFF2-40B4-BE49-F238E27FC236}">
                  <a16:creationId xmlns:a16="http://schemas.microsoft.com/office/drawing/2014/main" id="{32076325-D93F-DF4F-B3CA-0BC632FED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965" name="Group 320">
                <a:extLst>
                  <a:ext uri="{FF2B5EF4-FFF2-40B4-BE49-F238E27FC236}">
                    <a16:creationId xmlns:a16="http://schemas.microsoft.com/office/drawing/2014/main" id="{740E2AF7-5689-9248-A162-3841BCBFBC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968" name="Group 321">
                  <a:extLst>
                    <a:ext uri="{FF2B5EF4-FFF2-40B4-BE49-F238E27FC236}">
                      <a16:creationId xmlns:a16="http://schemas.microsoft.com/office/drawing/2014/main" id="{07BB8175-B9AC-4443-8FF2-EBAE1A93BB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972" name="Rectangle 322">
                    <a:extLst>
                      <a:ext uri="{FF2B5EF4-FFF2-40B4-BE49-F238E27FC236}">
                        <a16:creationId xmlns:a16="http://schemas.microsoft.com/office/drawing/2014/main" id="{5F315AE2-C0AB-B948-8D19-54AE1B571D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3" name="Text Box 323">
                    <a:extLst>
                      <a:ext uri="{FF2B5EF4-FFF2-40B4-BE49-F238E27FC236}">
                        <a16:creationId xmlns:a16="http://schemas.microsoft.com/office/drawing/2014/main" id="{5099DC84-26F5-E34B-AA99-0B387A2727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969" name="Group 324">
                  <a:extLst>
                    <a:ext uri="{FF2B5EF4-FFF2-40B4-BE49-F238E27FC236}">
                      <a16:creationId xmlns:a16="http://schemas.microsoft.com/office/drawing/2014/main" id="{612ED850-223C-DE49-A666-F267507B8EB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70" name="Rectangle 325">
                    <a:extLst>
                      <a:ext uri="{FF2B5EF4-FFF2-40B4-BE49-F238E27FC236}">
                        <a16:creationId xmlns:a16="http://schemas.microsoft.com/office/drawing/2014/main" id="{EB39FB28-9965-7A47-8350-8115025658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71" name="Rectangle 326">
                    <a:extLst>
                      <a:ext uri="{FF2B5EF4-FFF2-40B4-BE49-F238E27FC236}">
                        <a16:creationId xmlns:a16="http://schemas.microsoft.com/office/drawing/2014/main" id="{F10C57B1-0008-6B4D-84EE-3F7F08FFE6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966" name="Rectangle 327">
                <a:extLst>
                  <a:ext uri="{FF2B5EF4-FFF2-40B4-BE49-F238E27FC236}">
                    <a16:creationId xmlns:a16="http://schemas.microsoft.com/office/drawing/2014/main" id="{EA174235-C690-2947-8D8A-6552937C8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7" name="Rectangle 328">
                <a:extLst>
                  <a:ext uri="{FF2B5EF4-FFF2-40B4-BE49-F238E27FC236}">
                    <a16:creationId xmlns:a16="http://schemas.microsoft.com/office/drawing/2014/main" id="{6F2404D7-BEC2-774E-AC4E-879C82C5F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962" name="Rectangle 329">
              <a:extLst>
                <a:ext uri="{FF2B5EF4-FFF2-40B4-BE49-F238E27FC236}">
                  <a16:creationId xmlns:a16="http://schemas.microsoft.com/office/drawing/2014/main" id="{0790A545-85C2-0745-A2D2-FD00ADCE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3" name="Rectangle 330">
              <a:extLst>
                <a:ext uri="{FF2B5EF4-FFF2-40B4-BE49-F238E27FC236}">
                  <a16:creationId xmlns:a16="http://schemas.microsoft.com/office/drawing/2014/main" id="{258DF1A4-F461-9547-9E2F-55EDEF314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964" name="Rectangle 331">
              <a:extLst>
                <a:ext uri="{FF2B5EF4-FFF2-40B4-BE49-F238E27FC236}">
                  <a16:creationId xmlns:a16="http://schemas.microsoft.com/office/drawing/2014/main" id="{8E131857-A817-B641-ACBF-7B42AEF5D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83" name="Group 442">
            <a:extLst>
              <a:ext uri="{FF2B5EF4-FFF2-40B4-BE49-F238E27FC236}">
                <a16:creationId xmlns:a16="http://schemas.microsoft.com/office/drawing/2014/main" id="{CAE32C70-D1FB-BA42-8A1B-258AC0E2B6F1}"/>
              </a:ext>
            </a:extLst>
          </p:cNvPr>
          <p:cNvGrpSpPr>
            <a:grpSpLocks/>
          </p:cNvGrpSpPr>
          <p:nvPr/>
        </p:nvGrpSpPr>
        <p:grpSpPr bwMode="auto"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984" name="Group 344">
              <a:extLst>
                <a:ext uri="{FF2B5EF4-FFF2-40B4-BE49-F238E27FC236}">
                  <a16:creationId xmlns:a16="http://schemas.microsoft.com/office/drawing/2014/main" id="{535B826F-510C-BF44-9510-D17EB2F18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989" name="Group 345">
                <a:extLst>
                  <a:ext uri="{FF2B5EF4-FFF2-40B4-BE49-F238E27FC236}">
                    <a16:creationId xmlns:a16="http://schemas.microsoft.com/office/drawing/2014/main" id="{CC2F36E8-F561-254D-A2F3-9EC429D2FC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1014" name="Group 346">
                  <a:extLst>
                    <a:ext uri="{FF2B5EF4-FFF2-40B4-BE49-F238E27FC236}">
                      <a16:creationId xmlns:a16="http://schemas.microsoft.com/office/drawing/2014/main" id="{2A39A3DF-37B9-A046-B45F-DDEB0747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1017" name="Rectangle 347">
                    <a:extLst>
                      <a:ext uri="{FF2B5EF4-FFF2-40B4-BE49-F238E27FC236}">
                        <a16:creationId xmlns:a16="http://schemas.microsoft.com/office/drawing/2014/main" id="{CDDBFF1B-133C-C242-9AD4-CA71E208AB0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8" name="Text Box 348">
                    <a:extLst>
                      <a:ext uri="{FF2B5EF4-FFF2-40B4-BE49-F238E27FC236}">
                        <a16:creationId xmlns:a16="http://schemas.microsoft.com/office/drawing/2014/main" id="{3E9F27AD-85F0-9142-80D2-9255459C40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1015" name="Rectangle 349">
                  <a:extLst>
                    <a:ext uri="{FF2B5EF4-FFF2-40B4-BE49-F238E27FC236}">
                      <a16:creationId xmlns:a16="http://schemas.microsoft.com/office/drawing/2014/main" id="{A38BC2AA-3B4D-3E45-9E24-8F7FA47DC2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16" name="Rectangle 350">
                  <a:extLst>
                    <a:ext uri="{FF2B5EF4-FFF2-40B4-BE49-F238E27FC236}">
                      <a16:creationId xmlns:a16="http://schemas.microsoft.com/office/drawing/2014/main" id="{4D0DCC29-F838-854E-B252-6092C4CC72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0" name="Group 351">
                <a:extLst>
                  <a:ext uri="{FF2B5EF4-FFF2-40B4-BE49-F238E27FC236}">
                    <a16:creationId xmlns:a16="http://schemas.microsoft.com/office/drawing/2014/main" id="{E3BB0571-3E41-2243-A4B9-ADED5DED6D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1008" name="Group 352">
                  <a:extLst>
                    <a:ext uri="{FF2B5EF4-FFF2-40B4-BE49-F238E27FC236}">
                      <a16:creationId xmlns:a16="http://schemas.microsoft.com/office/drawing/2014/main" id="{1C138F43-E151-7F43-A52C-AD2B7236B9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1012" name="Rectangle 353">
                    <a:extLst>
                      <a:ext uri="{FF2B5EF4-FFF2-40B4-BE49-F238E27FC236}">
                        <a16:creationId xmlns:a16="http://schemas.microsoft.com/office/drawing/2014/main" id="{7653FF77-2A5B-F14E-8DBC-6CFE9E5842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3" name="Text Box 354">
                    <a:extLst>
                      <a:ext uri="{FF2B5EF4-FFF2-40B4-BE49-F238E27FC236}">
                        <a16:creationId xmlns:a16="http://schemas.microsoft.com/office/drawing/2014/main" id="{9CBC4FC0-A9F3-C141-A9E4-1D05ADAC0F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1009" name="Group 355">
                  <a:extLst>
                    <a:ext uri="{FF2B5EF4-FFF2-40B4-BE49-F238E27FC236}">
                      <a16:creationId xmlns:a16="http://schemas.microsoft.com/office/drawing/2014/main" id="{310047C9-8808-4445-B52D-5CA46FDD641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010" name="Rectangle 356">
                    <a:extLst>
                      <a:ext uri="{FF2B5EF4-FFF2-40B4-BE49-F238E27FC236}">
                        <a16:creationId xmlns:a16="http://schemas.microsoft.com/office/drawing/2014/main" id="{96EC94E7-E7F6-424C-8131-D0050A04AC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011" name="Rectangle 357">
                    <a:extLst>
                      <a:ext uri="{FF2B5EF4-FFF2-40B4-BE49-F238E27FC236}">
                        <a16:creationId xmlns:a16="http://schemas.microsoft.com/office/drawing/2014/main" id="{31A0860A-5296-1C40-B3AD-99D10D108C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991" name="Group 358">
                <a:extLst>
                  <a:ext uri="{FF2B5EF4-FFF2-40B4-BE49-F238E27FC236}">
                    <a16:creationId xmlns:a16="http://schemas.microsoft.com/office/drawing/2014/main" id="{B8BA444A-6734-E648-A8B7-625F44F741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1006" name="Rectangle 359">
                  <a:extLst>
                    <a:ext uri="{FF2B5EF4-FFF2-40B4-BE49-F238E27FC236}">
                      <a16:creationId xmlns:a16="http://schemas.microsoft.com/office/drawing/2014/main" id="{64C334ED-D7B4-9446-9CB5-432A9E9F1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007" name="Rectangle 360">
                  <a:extLst>
                    <a:ext uri="{FF2B5EF4-FFF2-40B4-BE49-F238E27FC236}">
                      <a16:creationId xmlns:a16="http://schemas.microsoft.com/office/drawing/2014/main" id="{7F68324F-E179-3446-A101-B4E7CAEE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992" name="Group 361">
                <a:extLst>
                  <a:ext uri="{FF2B5EF4-FFF2-40B4-BE49-F238E27FC236}">
                    <a16:creationId xmlns:a16="http://schemas.microsoft.com/office/drawing/2014/main" id="{E66A5E66-1B3E-2D4E-9100-D69BCCCB07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993" name="Group 362">
                  <a:extLst>
                    <a:ext uri="{FF2B5EF4-FFF2-40B4-BE49-F238E27FC236}">
                      <a16:creationId xmlns:a16="http://schemas.microsoft.com/office/drawing/2014/main" id="{9FB4C4AA-CF1C-A240-A099-A6B39C7D16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997" name="Group 363">
                    <a:extLst>
                      <a:ext uri="{FF2B5EF4-FFF2-40B4-BE49-F238E27FC236}">
                        <a16:creationId xmlns:a16="http://schemas.microsoft.com/office/drawing/2014/main" id="{DD3ADBE0-19D6-AA4A-AFE7-344358E34C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1000" name="Group 364">
                      <a:extLst>
                        <a:ext uri="{FF2B5EF4-FFF2-40B4-BE49-F238E27FC236}">
                          <a16:creationId xmlns:a16="http://schemas.microsoft.com/office/drawing/2014/main" id="{C6146689-126B-B940-9665-055B14C21450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1004" name="Rectangle 365">
                        <a:extLst>
                          <a:ext uri="{FF2B5EF4-FFF2-40B4-BE49-F238E27FC236}">
                            <a16:creationId xmlns:a16="http://schemas.microsoft.com/office/drawing/2014/main" id="{3CCBDEDA-5855-334C-9BBC-9B86EE229E3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5" name="Text Box 366">
                        <a:extLst>
                          <a:ext uri="{FF2B5EF4-FFF2-40B4-BE49-F238E27FC236}">
                            <a16:creationId xmlns:a16="http://schemas.microsoft.com/office/drawing/2014/main" id="{6E0072AB-BA09-C440-BE8B-9453DC85784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1001" name="Group 367">
                      <a:extLst>
                        <a:ext uri="{FF2B5EF4-FFF2-40B4-BE49-F238E27FC236}">
                          <a16:creationId xmlns:a16="http://schemas.microsoft.com/office/drawing/2014/main" id="{E8A63574-AAA9-514D-A845-F608E8E0B49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002" name="Rectangle 368">
                        <a:extLst>
                          <a:ext uri="{FF2B5EF4-FFF2-40B4-BE49-F238E27FC236}">
                            <a16:creationId xmlns:a16="http://schemas.microsoft.com/office/drawing/2014/main" id="{504B5B68-81BD-1E45-9AE7-0B22E4EF286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003" name="Rectangle 369">
                        <a:extLst>
                          <a:ext uri="{FF2B5EF4-FFF2-40B4-BE49-F238E27FC236}">
                            <a16:creationId xmlns:a16="http://schemas.microsoft.com/office/drawing/2014/main" id="{982029F1-0177-F84B-B77A-42B9829C522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998" name="Rectangle 370">
                    <a:extLst>
                      <a:ext uri="{FF2B5EF4-FFF2-40B4-BE49-F238E27FC236}">
                        <a16:creationId xmlns:a16="http://schemas.microsoft.com/office/drawing/2014/main" id="{E5DC45E8-ABEF-2B40-BF11-6C4B34D1F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999" name="Rectangle 371">
                    <a:extLst>
                      <a:ext uri="{FF2B5EF4-FFF2-40B4-BE49-F238E27FC236}">
                        <a16:creationId xmlns:a16="http://schemas.microsoft.com/office/drawing/2014/main" id="{2FA6CC4C-BC5C-734A-8F22-98287FB76B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994" name="Rectangle 372">
                  <a:extLst>
                    <a:ext uri="{FF2B5EF4-FFF2-40B4-BE49-F238E27FC236}">
                      <a16:creationId xmlns:a16="http://schemas.microsoft.com/office/drawing/2014/main" id="{34E664B8-99D6-6F40-BE55-0AA80C7A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5" name="Rectangle 373">
                  <a:extLst>
                    <a:ext uri="{FF2B5EF4-FFF2-40B4-BE49-F238E27FC236}">
                      <a16:creationId xmlns:a16="http://schemas.microsoft.com/office/drawing/2014/main" id="{CC4EE0A5-884E-484A-A205-3EFE607F38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96" name="Rectangle 374">
                  <a:extLst>
                    <a:ext uri="{FF2B5EF4-FFF2-40B4-BE49-F238E27FC236}">
                      <a16:creationId xmlns:a16="http://schemas.microsoft.com/office/drawing/2014/main" id="{C1058AB9-C0A2-5041-A945-698709EF8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985" name="AutoShape 375">
              <a:extLst>
                <a:ext uri="{FF2B5EF4-FFF2-40B4-BE49-F238E27FC236}">
                  <a16:creationId xmlns:a16="http://schemas.microsoft.com/office/drawing/2014/main" id="{2C8575A3-B4A6-1746-BC86-0260073648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86" name="Group 379">
              <a:extLst>
                <a:ext uri="{FF2B5EF4-FFF2-40B4-BE49-F238E27FC236}">
                  <a16:creationId xmlns:a16="http://schemas.microsoft.com/office/drawing/2014/main" id="{8567E088-D32D-624C-8A9C-F9EDEDB11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987" name="Rectangle 380">
                <a:extLst>
                  <a:ext uri="{FF2B5EF4-FFF2-40B4-BE49-F238E27FC236}">
                    <a16:creationId xmlns:a16="http://schemas.microsoft.com/office/drawing/2014/main" id="{D38CEFD3-34E4-4144-A4A9-E29D2BC79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8" name="Text Box 381">
                <a:extLst>
                  <a:ext uri="{FF2B5EF4-FFF2-40B4-BE49-F238E27FC236}">
                    <a16:creationId xmlns:a16="http://schemas.microsoft.com/office/drawing/2014/main" id="{9C84556C-DFF7-A54D-B709-593A7941D6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1019" name="Group 476">
            <a:extLst>
              <a:ext uri="{FF2B5EF4-FFF2-40B4-BE49-F238E27FC236}">
                <a16:creationId xmlns:a16="http://schemas.microsoft.com/office/drawing/2014/main" id="{2C1D9870-C854-6D41-84D3-89EBBCE7DBE8}"/>
              </a:ext>
            </a:extLst>
          </p:cNvPr>
          <p:cNvGrpSpPr>
            <a:grpSpLocks/>
          </p:cNvGrpSpPr>
          <p:nvPr/>
        </p:nvGrpSpPr>
        <p:grpSpPr bwMode="auto"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1020" name="Rectangle 477">
              <a:extLst>
                <a:ext uri="{FF2B5EF4-FFF2-40B4-BE49-F238E27FC236}">
                  <a16:creationId xmlns:a16="http://schemas.microsoft.com/office/drawing/2014/main" id="{48A1A89D-C73C-2D42-A1DC-1D8E81C6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021" name="Text Box 478">
              <a:extLst>
                <a:ext uri="{FF2B5EF4-FFF2-40B4-BE49-F238E27FC236}">
                  <a16:creationId xmlns:a16="http://schemas.microsoft.com/office/drawing/2014/main" id="{8095651D-95AD-644F-9F69-F6E846D55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1022" name="Rectangle 479">
            <a:extLst>
              <a:ext uri="{FF2B5EF4-FFF2-40B4-BE49-F238E27FC236}">
                <a16:creationId xmlns:a16="http://schemas.microsoft.com/office/drawing/2014/main" id="{B807A09D-A4F1-304B-AB9E-DF3D27545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629" y="2601912"/>
            <a:ext cx="636596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request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encapsulated</a:t>
            </a:r>
            <a:r>
              <a:rPr lang="en-US" sz="2400" dirty="0">
                <a:solidFill>
                  <a:srgbClr val="3333CC"/>
                </a:solidFill>
                <a:ea typeface="ＭＳ Ｐゴシック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UDP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IP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, encapsulated in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802.3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8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1023" name="Rectangle 480">
            <a:extLst>
              <a:ext uri="{FF2B5EF4-FFF2-40B4-BE49-F238E27FC236}">
                <a16:creationId xmlns:a16="http://schemas.microsoft.com/office/drawing/2014/main" id="{F684AC9E-DDAB-6349-BA14-508B74898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8785" y="3792538"/>
            <a:ext cx="5793774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frame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broadcast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(dest: FFFFFFFFFFFF) on LAN, received at router running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DHCP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server</a:t>
            </a:r>
          </a:p>
        </p:txBody>
      </p:sp>
      <p:sp>
        <p:nvSpPr>
          <p:cNvPr id="1024" name="Rectangle 481">
            <a:extLst>
              <a:ext uri="{FF2B5EF4-FFF2-40B4-BE49-F238E27FC236}">
                <a16:creationId xmlns:a16="http://schemas.microsoft.com/office/drawing/2014/main" id="{EF21724D-DF9C-9943-ABAA-C4C6633E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035" y="4889592"/>
            <a:ext cx="559463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Ethernet </a:t>
            </a:r>
            <a:r>
              <a:rPr lang="en-US" sz="2400" dirty="0">
                <a:solidFill>
                  <a:srgbClr val="0000A8"/>
                </a:solidFill>
                <a:ea typeface="ＭＳ Ｐゴシック" charset="0"/>
              </a:rPr>
              <a:t>demuxed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IP demuxed, UDP demuxed to DHCP </a:t>
            </a:r>
          </a:p>
        </p:txBody>
      </p: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B168FB3-F56F-412C-8251-95CBB8450FE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734B7DE-27CC-493E-951C-742EDECEE3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966DE054-E1B3-40F3-BB8F-201700B95CA6}"/>
              </a:ext>
            </a:extLst>
          </p:cNvPr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of a web request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3.7037E-6 L 0.22748 0.00416 L 0.10834 0.27291 L -0.0181 0.27129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5" y="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00" grpId="0"/>
      <p:bldP spid="913" grpId="0" build="p"/>
      <p:bldP spid="1022" grpId="0"/>
      <p:bldP spid="1023" grpId="0"/>
      <p:bldP spid="102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05000" y="2501153"/>
            <a:ext cx="954696" cy="828225"/>
            <a:chOff x="7432700" y="2327293"/>
            <a:chExt cx="534987" cy="407988"/>
          </a:xfrm>
        </p:grpSpPr>
        <p:pic>
          <p:nvPicPr>
            <p:cNvPr id="649" name="Picture 1017" descr="antenna_stylized">
              <a:extLst>
                <a:ext uri="{FF2B5EF4-FFF2-40B4-BE49-F238E27FC236}">
                  <a16:creationId xmlns:a16="http://schemas.microsoft.com/office/drawing/2014/main" id="{DFEB7442-5BFA-4240-BDFC-20FF05514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DHCP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DHCP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974" name="Group 342">
            <a:extLst>
              <a:ext uri="{FF2B5EF4-FFF2-40B4-BE49-F238E27FC236}">
                <a16:creationId xmlns:a16="http://schemas.microsoft.com/office/drawing/2014/main" id="{68368F8A-0905-C04F-8373-D523E15DD390}"/>
              </a:ext>
            </a:extLst>
          </p:cNvPr>
          <p:cNvGrpSpPr>
            <a:grpSpLocks/>
          </p:cNvGrpSpPr>
          <p:nvPr/>
        </p:nvGrpSpPr>
        <p:grpSpPr bwMode="auto"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975" name="Freeform 334">
              <a:extLst>
                <a:ext uri="{FF2B5EF4-FFF2-40B4-BE49-F238E27FC236}">
                  <a16:creationId xmlns:a16="http://schemas.microsoft.com/office/drawing/2014/main" id="{FEE3001B-2BDF-E641-AFF3-DFF0ECFF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76" name="Group 335">
              <a:extLst>
                <a:ext uri="{FF2B5EF4-FFF2-40B4-BE49-F238E27FC236}">
                  <a16:creationId xmlns:a16="http://schemas.microsoft.com/office/drawing/2014/main" id="{075A72C7-137F-3848-A6E3-E64A408A30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977" name="Rectangle 336">
                <a:extLst>
                  <a:ext uri="{FF2B5EF4-FFF2-40B4-BE49-F238E27FC236}">
                    <a16:creationId xmlns:a16="http://schemas.microsoft.com/office/drawing/2014/main" id="{5A39D877-B301-F047-BE8E-34B3EF11C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8" name="Text Box 337">
                <a:extLst>
                  <a:ext uri="{FF2B5EF4-FFF2-40B4-BE49-F238E27FC236}">
                    <a16:creationId xmlns:a16="http://schemas.microsoft.com/office/drawing/2014/main" id="{3B8C2E8D-8470-A948-BC08-E08C849665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79" name="Line 338">
                <a:extLst>
                  <a:ext uri="{FF2B5EF4-FFF2-40B4-BE49-F238E27FC236}">
                    <a16:creationId xmlns:a16="http://schemas.microsoft.com/office/drawing/2014/main" id="{D0A08B72-CDE0-DE4B-8B12-A912F9745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0" name="Line 339">
                <a:extLst>
                  <a:ext uri="{FF2B5EF4-FFF2-40B4-BE49-F238E27FC236}">
                    <a16:creationId xmlns:a16="http://schemas.microsoft.com/office/drawing/2014/main" id="{A57D4F7D-2E7F-6840-AC85-141D53A7F3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1" name="Line 340">
                <a:extLst>
                  <a:ext uri="{FF2B5EF4-FFF2-40B4-BE49-F238E27FC236}">
                    <a16:creationId xmlns:a16="http://schemas.microsoft.com/office/drawing/2014/main" id="{8CF39C3F-AF73-EB42-B07E-8E2490424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2" name="Line 341">
                <a:extLst>
                  <a:ext uri="{FF2B5EF4-FFF2-40B4-BE49-F238E27FC236}">
                    <a16:creationId xmlns:a16="http://schemas.microsoft.com/office/drawing/2014/main" id="{6579215B-0078-6047-B238-35EDE678A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89" name="Rectangle 3">
            <a:extLst>
              <a:ext uri="{FF2B5EF4-FFF2-40B4-BE49-F238E27FC236}">
                <a16:creationId xmlns:a16="http://schemas.microsoft.com/office/drawing/2014/main" id="{7B871886-3DE1-0B4A-8DB9-883FE1D7E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3163" y="1436143"/>
            <a:ext cx="5792902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31775" indent="-231775">
              <a:lnSpc>
                <a:spcPct val="80000"/>
              </a:lnSpc>
              <a:defRPr/>
            </a:pPr>
            <a:r>
              <a:rPr lang="en-US" sz="2400" kern="0" dirty="0">
                <a:cs typeface="+mn-cs"/>
              </a:rPr>
              <a:t>DHCP server formulates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DHCP ACK </a:t>
            </a:r>
            <a:r>
              <a:rPr lang="en-US" sz="2400" kern="0" dirty="0">
                <a:cs typeface="+mn-cs"/>
              </a:rPr>
              <a:t>containing client</a:t>
            </a:r>
            <a:r>
              <a:rPr lang="en-US" altLang="ja-JP" sz="2400" kern="0" dirty="0">
                <a:cs typeface="+mn-cs"/>
              </a:rPr>
              <a:t>’</a:t>
            </a:r>
            <a:r>
              <a:rPr lang="en-US" sz="2400" kern="0" dirty="0"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kern="0" dirty="0">
              <a:cs typeface="+mn-cs"/>
            </a:endParaRPr>
          </a:p>
        </p:txBody>
      </p:sp>
      <p:grpSp>
        <p:nvGrpSpPr>
          <p:cNvPr id="290" name="Group 57">
            <a:extLst>
              <a:ext uri="{FF2B5EF4-FFF2-40B4-BE49-F238E27FC236}">
                <a16:creationId xmlns:a16="http://schemas.microsoft.com/office/drawing/2014/main" id="{37C8DAC2-4F10-5D40-BFEB-36DD810D29E8}"/>
              </a:ext>
            </a:extLst>
          </p:cNvPr>
          <p:cNvGrpSpPr>
            <a:grpSpLocks/>
          </p:cNvGrpSpPr>
          <p:nvPr/>
        </p:nvGrpSpPr>
        <p:grpSpPr bwMode="auto"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291" name="Group 58">
              <a:extLst>
                <a:ext uri="{FF2B5EF4-FFF2-40B4-BE49-F238E27FC236}">
                  <a16:creationId xmlns:a16="http://schemas.microsoft.com/office/drawing/2014/main" id="{586D51E3-E709-E748-B55A-04F83F765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93" name="Group 59">
                <a:extLst>
                  <a:ext uri="{FF2B5EF4-FFF2-40B4-BE49-F238E27FC236}">
                    <a16:creationId xmlns:a16="http://schemas.microsoft.com/office/drawing/2014/main" id="{61F14A68-1B09-4949-8F3A-2E3CEA1369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19" name="Group 60">
                  <a:extLst>
                    <a:ext uri="{FF2B5EF4-FFF2-40B4-BE49-F238E27FC236}">
                      <a16:creationId xmlns:a16="http://schemas.microsoft.com/office/drawing/2014/main" id="{0964A370-2208-9941-9E3F-7ED5F1900BA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22" name="Rectangle 61">
                    <a:extLst>
                      <a:ext uri="{FF2B5EF4-FFF2-40B4-BE49-F238E27FC236}">
                        <a16:creationId xmlns:a16="http://schemas.microsoft.com/office/drawing/2014/main" id="{306955EB-3F12-5241-949F-01DE6F58A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23" name="Text Box 62">
                    <a:extLst>
                      <a:ext uri="{FF2B5EF4-FFF2-40B4-BE49-F238E27FC236}">
                        <a16:creationId xmlns:a16="http://schemas.microsoft.com/office/drawing/2014/main" id="{6C1CB358-3642-7742-913B-9FD320DFEE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20" name="Rectangle 63">
                  <a:extLst>
                    <a:ext uri="{FF2B5EF4-FFF2-40B4-BE49-F238E27FC236}">
                      <a16:creationId xmlns:a16="http://schemas.microsoft.com/office/drawing/2014/main" id="{3BAB0199-2F96-024A-879C-1B4571C2C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21" name="Rectangle 64">
                  <a:extLst>
                    <a:ext uri="{FF2B5EF4-FFF2-40B4-BE49-F238E27FC236}">
                      <a16:creationId xmlns:a16="http://schemas.microsoft.com/office/drawing/2014/main" id="{8AA4D9A0-7D57-9442-B07C-8B69573583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4" name="Group 65">
                <a:extLst>
                  <a:ext uri="{FF2B5EF4-FFF2-40B4-BE49-F238E27FC236}">
                    <a16:creationId xmlns:a16="http://schemas.microsoft.com/office/drawing/2014/main" id="{D4DD8D77-AB57-9348-AE5A-07C8ADB7D6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13" name="Group 66">
                  <a:extLst>
                    <a:ext uri="{FF2B5EF4-FFF2-40B4-BE49-F238E27FC236}">
                      <a16:creationId xmlns:a16="http://schemas.microsoft.com/office/drawing/2014/main" id="{7486484F-938A-3F40-A3CD-FA895820E2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17" name="Rectangle 67">
                    <a:extLst>
                      <a:ext uri="{FF2B5EF4-FFF2-40B4-BE49-F238E27FC236}">
                        <a16:creationId xmlns:a16="http://schemas.microsoft.com/office/drawing/2014/main" id="{8D8492F5-F289-3E4E-A7D2-E77CFD521A5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8" name="Text Box 68">
                    <a:extLst>
                      <a:ext uri="{FF2B5EF4-FFF2-40B4-BE49-F238E27FC236}">
                        <a16:creationId xmlns:a16="http://schemas.microsoft.com/office/drawing/2014/main" id="{84DB4EB8-215F-DB43-921B-1CAF30D39C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14" name="Group 69">
                  <a:extLst>
                    <a:ext uri="{FF2B5EF4-FFF2-40B4-BE49-F238E27FC236}">
                      <a16:creationId xmlns:a16="http://schemas.microsoft.com/office/drawing/2014/main" id="{E97791E3-AA44-7248-9B39-5011091659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15" name="Rectangle 70">
                    <a:extLst>
                      <a:ext uri="{FF2B5EF4-FFF2-40B4-BE49-F238E27FC236}">
                        <a16:creationId xmlns:a16="http://schemas.microsoft.com/office/drawing/2014/main" id="{C2F175E6-EEA1-9F4E-91D9-252F3AD8FA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16" name="Rectangle 71">
                    <a:extLst>
                      <a:ext uri="{FF2B5EF4-FFF2-40B4-BE49-F238E27FC236}">
                        <a16:creationId xmlns:a16="http://schemas.microsoft.com/office/drawing/2014/main" id="{E605F749-2D23-1C47-99A8-19EF2A9C6C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296" name="Group 72">
                <a:extLst>
                  <a:ext uri="{FF2B5EF4-FFF2-40B4-BE49-F238E27FC236}">
                    <a16:creationId xmlns:a16="http://schemas.microsoft.com/office/drawing/2014/main" id="{8CAE7331-2F85-B440-B302-D525A81148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11" name="Rectangle 73">
                  <a:extLst>
                    <a:ext uri="{FF2B5EF4-FFF2-40B4-BE49-F238E27FC236}">
                      <a16:creationId xmlns:a16="http://schemas.microsoft.com/office/drawing/2014/main" id="{6E683200-9017-424C-9F52-F506F2F83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12" name="Rectangle 74">
                  <a:extLst>
                    <a:ext uri="{FF2B5EF4-FFF2-40B4-BE49-F238E27FC236}">
                      <a16:creationId xmlns:a16="http://schemas.microsoft.com/office/drawing/2014/main" id="{3969F099-B1F4-974A-940F-987FE8503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" name="Group 75">
                <a:extLst>
                  <a:ext uri="{FF2B5EF4-FFF2-40B4-BE49-F238E27FC236}">
                    <a16:creationId xmlns:a16="http://schemas.microsoft.com/office/drawing/2014/main" id="{018977E7-F9A0-ED41-98D9-B4EAD08F0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98" name="Group 76">
                  <a:extLst>
                    <a:ext uri="{FF2B5EF4-FFF2-40B4-BE49-F238E27FC236}">
                      <a16:creationId xmlns:a16="http://schemas.microsoft.com/office/drawing/2014/main" id="{928DB5D8-985F-8347-9A9C-DA7A53A9415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02" name="Group 77">
                    <a:extLst>
                      <a:ext uri="{FF2B5EF4-FFF2-40B4-BE49-F238E27FC236}">
                        <a16:creationId xmlns:a16="http://schemas.microsoft.com/office/drawing/2014/main" id="{888E790F-9BAC-2B40-90A9-DAD74AEF7EA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05" name="Group 78">
                      <a:extLst>
                        <a:ext uri="{FF2B5EF4-FFF2-40B4-BE49-F238E27FC236}">
                          <a16:creationId xmlns:a16="http://schemas.microsoft.com/office/drawing/2014/main" id="{15A0B2F1-70CD-9B40-8297-7F7512A9EFA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09" name="Rectangle 79">
                        <a:extLst>
                          <a:ext uri="{FF2B5EF4-FFF2-40B4-BE49-F238E27FC236}">
                            <a16:creationId xmlns:a16="http://schemas.microsoft.com/office/drawing/2014/main" id="{21E258B4-731A-EC4C-839E-EFDACC71806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10" name="Text Box 80">
                        <a:extLst>
                          <a:ext uri="{FF2B5EF4-FFF2-40B4-BE49-F238E27FC236}">
                            <a16:creationId xmlns:a16="http://schemas.microsoft.com/office/drawing/2014/main" id="{44E618E5-B1F9-724E-B7A8-703CF4D963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06" name="Group 81">
                      <a:extLst>
                        <a:ext uri="{FF2B5EF4-FFF2-40B4-BE49-F238E27FC236}">
                          <a16:creationId xmlns:a16="http://schemas.microsoft.com/office/drawing/2014/main" id="{2DA4F930-1E58-2C42-BE02-B769CCF5261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07" name="Rectangle 82">
                        <a:extLst>
                          <a:ext uri="{FF2B5EF4-FFF2-40B4-BE49-F238E27FC236}">
                            <a16:creationId xmlns:a16="http://schemas.microsoft.com/office/drawing/2014/main" id="{EFA99778-FD4F-084D-9FDB-510BBB0E1DBD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08" name="Rectangle 83">
                        <a:extLst>
                          <a:ext uri="{FF2B5EF4-FFF2-40B4-BE49-F238E27FC236}">
                            <a16:creationId xmlns:a16="http://schemas.microsoft.com/office/drawing/2014/main" id="{32F43842-7DD3-DE4D-A916-A19571D6C34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03" name="Rectangle 84">
                    <a:extLst>
                      <a:ext uri="{FF2B5EF4-FFF2-40B4-BE49-F238E27FC236}">
                        <a16:creationId xmlns:a16="http://schemas.microsoft.com/office/drawing/2014/main" id="{2445B950-0E66-EE44-9A9B-0DFD11AC58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04" name="Rectangle 85">
                    <a:extLst>
                      <a:ext uri="{FF2B5EF4-FFF2-40B4-BE49-F238E27FC236}">
                        <a16:creationId xmlns:a16="http://schemas.microsoft.com/office/drawing/2014/main" id="{E8257C66-806D-AF47-A755-9B8859B1FC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299" name="Rectangle 86">
                  <a:extLst>
                    <a:ext uri="{FF2B5EF4-FFF2-40B4-BE49-F238E27FC236}">
                      <a16:creationId xmlns:a16="http://schemas.microsoft.com/office/drawing/2014/main" id="{1479792F-21C7-BF47-9501-7396581168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0" name="Rectangle 87">
                  <a:extLst>
                    <a:ext uri="{FF2B5EF4-FFF2-40B4-BE49-F238E27FC236}">
                      <a16:creationId xmlns:a16="http://schemas.microsoft.com/office/drawing/2014/main" id="{9954F467-6E7C-BA49-B7E8-7B2711B711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01" name="Rectangle 88">
                  <a:extLst>
                    <a:ext uri="{FF2B5EF4-FFF2-40B4-BE49-F238E27FC236}">
                      <a16:creationId xmlns:a16="http://schemas.microsoft.com/office/drawing/2014/main" id="{65AD9726-C793-0443-9F76-27D784834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292" name="AutoShape 89">
              <a:extLst>
                <a:ext uri="{FF2B5EF4-FFF2-40B4-BE49-F238E27FC236}">
                  <a16:creationId xmlns:a16="http://schemas.microsoft.com/office/drawing/2014/main" id="{22CB65A8-1FB8-4D48-8E5A-46F62E8E7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4" name="Group 90">
            <a:extLst>
              <a:ext uri="{FF2B5EF4-FFF2-40B4-BE49-F238E27FC236}">
                <a16:creationId xmlns:a16="http://schemas.microsoft.com/office/drawing/2014/main" id="{627FA192-8658-9A4E-98F1-26C12012B879}"/>
              </a:ext>
            </a:extLst>
          </p:cNvPr>
          <p:cNvGrpSpPr>
            <a:grpSpLocks/>
          </p:cNvGrpSpPr>
          <p:nvPr/>
        </p:nvGrpSpPr>
        <p:grpSpPr bwMode="auto"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325" name="Group 91">
              <a:extLst>
                <a:ext uri="{FF2B5EF4-FFF2-40B4-BE49-F238E27FC236}">
                  <a16:creationId xmlns:a16="http://schemas.microsoft.com/office/drawing/2014/main" id="{49BA10AF-3B37-104A-BCFF-22430D3B7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333" name="Group 92">
                <a:extLst>
                  <a:ext uri="{FF2B5EF4-FFF2-40B4-BE49-F238E27FC236}">
                    <a16:creationId xmlns:a16="http://schemas.microsoft.com/office/drawing/2014/main" id="{1E4D7DBD-B06D-CC4D-BD5A-48BE83AC5D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336" name="Group 93">
                  <a:extLst>
                    <a:ext uri="{FF2B5EF4-FFF2-40B4-BE49-F238E27FC236}">
                      <a16:creationId xmlns:a16="http://schemas.microsoft.com/office/drawing/2014/main" id="{194A75E5-96A9-1C40-B18D-D18152CED4F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40" name="Rectangle 94">
                    <a:extLst>
                      <a:ext uri="{FF2B5EF4-FFF2-40B4-BE49-F238E27FC236}">
                        <a16:creationId xmlns:a16="http://schemas.microsoft.com/office/drawing/2014/main" id="{2DC75A14-9509-FD4C-918E-CB6F2A448E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41" name="Text Box 95">
                    <a:extLst>
                      <a:ext uri="{FF2B5EF4-FFF2-40B4-BE49-F238E27FC236}">
                        <a16:creationId xmlns:a16="http://schemas.microsoft.com/office/drawing/2014/main" id="{F617B0D0-DB72-F449-BF5B-EF33EE6A61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37" name="Group 96">
                  <a:extLst>
                    <a:ext uri="{FF2B5EF4-FFF2-40B4-BE49-F238E27FC236}">
                      <a16:creationId xmlns:a16="http://schemas.microsoft.com/office/drawing/2014/main" id="{AC25ADBB-2176-944C-8B8D-767CE853599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38" name="Rectangle 97">
                    <a:extLst>
                      <a:ext uri="{FF2B5EF4-FFF2-40B4-BE49-F238E27FC236}">
                        <a16:creationId xmlns:a16="http://schemas.microsoft.com/office/drawing/2014/main" id="{0E217236-4A0A-6E45-819B-C9E1E1D4C0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39" name="Rectangle 98">
                    <a:extLst>
                      <a:ext uri="{FF2B5EF4-FFF2-40B4-BE49-F238E27FC236}">
                        <a16:creationId xmlns:a16="http://schemas.microsoft.com/office/drawing/2014/main" id="{EF8EBD81-20D3-304E-8E45-3B88FA1FE1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334" name="Rectangle 99">
                <a:extLst>
                  <a:ext uri="{FF2B5EF4-FFF2-40B4-BE49-F238E27FC236}">
                    <a16:creationId xmlns:a16="http://schemas.microsoft.com/office/drawing/2014/main" id="{B6153F06-604A-A84D-94D4-BCF8985CA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5" name="Rectangle 100">
                <a:extLst>
                  <a:ext uri="{FF2B5EF4-FFF2-40B4-BE49-F238E27FC236}">
                    <a16:creationId xmlns:a16="http://schemas.microsoft.com/office/drawing/2014/main" id="{4A48C38C-FB90-9E48-863A-6098EE05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26" name="Rectangle 101">
              <a:extLst>
                <a:ext uri="{FF2B5EF4-FFF2-40B4-BE49-F238E27FC236}">
                  <a16:creationId xmlns:a16="http://schemas.microsoft.com/office/drawing/2014/main" id="{B397BDA8-2CB9-2A48-BAE8-04E2FCFFC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1" name="Rectangle 102">
              <a:extLst>
                <a:ext uri="{FF2B5EF4-FFF2-40B4-BE49-F238E27FC236}">
                  <a16:creationId xmlns:a16="http://schemas.microsoft.com/office/drawing/2014/main" id="{4251D2BB-EBB9-744F-8FA4-ACDD4A7E2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32" name="Rectangle 103">
              <a:extLst>
                <a:ext uri="{FF2B5EF4-FFF2-40B4-BE49-F238E27FC236}">
                  <a16:creationId xmlns:a16="http://schemas.microsoft.com/office/drawing/2014/main" id="{D7BFE06A-92AE-374C-8F20-2F4F01A3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42" name="Group 113">
            <a:extLst>
              <a:ext uri="{FF2B5EF4-FFF2-40B4-BE49-F238E27FC236}">
                <a16:creationId xmlns:a16="http://schemas.microsoft.com/office/drawing/2014/main" id="{5883EEDA-DCBD-0140-95F3-07D052C9ACEC}"/>
              </a:ext>
            </a:extLst>
          </p:cNvPr>
          <p:cNvGrpSpPr>
            <a:grpSpLocks/>
          </p:cNvGrpSpPr>
          <p:nvPr/>
        </p:nvGrpSpPr>
        <p:grpSpPr bwMode="auto"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343" name="Group 114">
              <a:extLst>
                <a:ext uri="{FF2B5EF4-FFF2-40B4-BE49-F238E27FC236}">
                  <a16:creationId xmlns:a16="http://schemas.microsoft.com/office/drawing/2014/main" id="{D8F28A19-02BB-2147-955B-5EC7BA1B93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348" name="Group 115">
                <a:extLst>
                  <a:ext uri="{FF2B5EF4-FFF2-40B4-BE49-F238E27FC236}">
                    <a16:creationId xmlns:a16="http://schemas.microsoft.com/office/drawing/2014/main" id="{5C445902-86BE-6646-AF15-158184A32A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374" name="Group 116">
                  <a:extLst>
                    <a:ext uri="{FF2B5EF4-FFF2-40B4-BE49-F238E27FC236}">
                      <a16:creationId xmlns:a16="http://schemas.microsoft.com/office/drawing/2014/main" id="{4311E081-C87E-F944-8B67-1DEB5ECEAA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377" name="Rectangle 117">
                    <a:extLst>
                      <a:ext uri="{FF2B5EF4-FFF2-40B4-BE49-F238E27FC236}">
                        <a16:creationId xmlns:a16="http://schemas.microsoft.com/office/drawing/2014/main" id="{ECF635FF-3612-4C4D-8CF5-35F26DCF9E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8" name="Text Box 118">
                    <a:extLst>
                      <a:ext uri="{FF2B5EF4-FFF2-40B4-BE49-F238E27FC236}">
                        <a16:creationId xmlns:a16="http://schemas.microsoft.com/office/drawing/2014/main" id="{F6110A27-4F3B-E347-A46E-5CE76FF9F26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sp>
              <p:nvSpPr>
                <p:cNvPr id="375" name="Rectangle 119">
                  <a:extLst>
                    <a:ext uri="{FF2B5EF4-FFF2-40B4-BE49-F238E27FC236}">
                      <a16:creationId xmlns:a16="http://schemas.microsoft.com/office/drawing/2014/main" id="{1341764B-E95B-7846-A7C7-697B31210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76" name="Rectangle 120">
                  <a:extLst>
                    <a:ext uri="{FF2B5EF4-FFF2-40B4-BE49-F238E27FC236}">
                      <a16:creationId xmlns:a16="http://schemas.microsoft.com/office/drawing/2014/main" id="{F3FB38BB-2247-3846-95CA-29159BEEFD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0" name="Group 121">
                <a:extLst>
                  <a:ext uri="{FF2B5EF4-FFF2-40B4-BE49-F238E27FC236}">
                    <a16:creationId xmlns:a16="http://schemas.microsoft.com/office/drawing/2014/main" id="{AFBD3A6C-1C80-8842-9F56-0D54017B31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368" name="Group 122">
                  <a:extLst>
                    <a:ext uri="{FF2B5EF4-FFF2-40B4-BE49-F238E27FC236}">
                      <a16:creationId xmlns:a16="http://schemas.microsoft.com/office/drawing/2014/main" id="{1A113B9C-3462-5942-A44E-6B07A542F0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372" name="Rectangle 123">
                    <a:extLst>
                      <a:ext uri="{FF2B5EF4-FFF2-40B4-BE49-F238E27FC236}">
                        <a16:creationId xmlns:a16="http://schemas.microsoft.com/office/drawing/2014/main" id="{F1CC8B66-3B5E-D349-80F7-D9084983F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3" name="Text Box 124">
                    <a:extLst>
                      <a:ext uri="{FF2B5EF4-FFF2-40B4-BE49-F238E27FC236}">
                        <a16:creationId xmlns:a16="http://schemas.microsoft.com/office/drawing/2014/main" id="{9D04501E-61A9-7840-8FDD-A4B0D85E1E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DHCP</a:t>
                    </a:r>
                  </a:p>
                </p:txBody>
              </p:sp>
            </p:grpSp>
            <p:grpSp>
              <p:nvGrpSpPr>
                <p:cNvPr id="369" name="Group 125">
                  <a:extLst>
                    <a:ext uri="{FF2B5EF4-FFF2-40B4-BE49-F238E27FC236}">
                      <a16:creationId xmlns:a16="http://schemas.microsoft.com/office/drawing/2014/main" id="{3DD83276-AEAB-544D-8216-A2090A138D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370" name="Rectangle 126">
                    <a:extLst>
                      <a:ext uri="{FF2B5EF4-FFF2-40B4-BE49-F238E27FC236}">
                        <a16:creationId xmlns:a16="http://schemas.microsoft.com/office/drawing/2014/main" id="{F23B95D8-54C4-D34E-946B-DEF86CB7B8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71" name="Rectangle 127">
                    <a:extLst>
                      <a:ext uri="{FF2B5EF4-FFF2-40B4-BE49-F238E27FC236}">
                        <a16:creationId xmlns:a16="http://schemas.microsoft.com/office/drawing/2014/main" id="{DA734683-A318-454E-A045-23BE51F0F5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351" name="Group 128">
                <a:extLst>
                  <a:ext uri="{FF2B5EF4-FFF2-40B4-BE49-F238E27FC236}">
                    <a16:creationId xmlns:a16="http://schemas.microsoft.com/office/drawing/2014/main" id="{16D8F290-90C4-884D-8BEC-4F527A600F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366" name="Rectangle 129">
                  <a:extLst>
                    <a:ext uri="{FF2B5EF4-FFF2-40B4-BE49-F238E27FC236}">
                      <a16:creationId xmlns:a16="http://schemas.microsoft.com/office/drawing/2014/main" id="{1D3E3622-DC4A-044E-A888-13677F7D16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67" name="Rectangle 130">
                  <a:extLst>
                    <a:ext uri="{FF2B5EF4-FFF2-40B4-BE49-F238E27FC236}">
                      <a16:creationId xmlns:a16="http://schemas.microsoft.com/office/drawing/2014/main" id="{B7CF74F0-E826-CE41-B70E-DC73509B60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52" name="Group 131">
                <a:extLst>
                  <a:ext uri="{FF2B5EF4-FFF2-40B4-BE49-F238E27FC236}">
                    <a16:creationId xmlns:a16="http://schemas.microsoft.com/office/drawing/2014/main" id="{D87ED124-1122-114E-A552-2B81F10E97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353" name="Group 132">
                  <a:extLst>
                    <a:ext uri="{FF2B5EF4-FFF2-40B4-BE49-F238E27FC236}">
                      <a16:creationId xmlns:a16="http://schemas.microsoft.com/office/drawing/2014/main" id="{3983C9C0-A891-BF4E-A921-C7DB56F4CC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357" name="Group 133">
                    <a:extLst>
                      <a:ext uri="{FF2B5EF4-FFF2-40B4-BE49-F238E27FC236}">
                        <a16:creationId xmlns:a16="http://schemas.microsoft.com/office/drawing/2014/main" id="{00BCA7B6-7079-5840-B49A-A1603E6357D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360" name="Group 134">
                      <a:extLst>
                        <a:ext uri="{FF2B5EF4-FFF2-40B4-BE49-F238E27FC236}">
                          <a16:creationId xmlns:a16="http://schemas.microsoft.com/office/drawing/2014/main" id="{5723C07F-7067-7442-B671-6E3710D5B3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364" name="Rectangle 135">
                        <a:extLst>
                          <a:ext uri="{FF2B5EF4-FFF2-40B4-BE49-F238E27FC236}">
                            <a16:creationId xmlns:a16="http://schemas.microsoft.com/office/drawing/2014/main" id="{B5AF0E21-ED85-9849-B221-EFD25F84BE7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5" name="Text Box 136">
                        <a:extLst>
                          <a:ext uri="{FF2B5EF4-FFF2-40B4-BE49-F238E27FC236}">
                            <a16:creationId xmlns:a16="http://schemas.microsoft.com/office/drawing/2014/main" id="{45723D24-31C5-4846-BE05-0E7FD549A89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361" name="Group 137">
                      <a:extLst>
                        <a:ext uri="{FF2B5EF4-FFF2-40B4-BE49-F238E27FC236}">
                          <a16:creationId xmlns:a16="http://schemas.microsoft.com/office/drawing/2014/main" id="{80FE1C0E-16B1-2D44-B299-88A00143E61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362" name="Rectangle 138">
                        <a:extLst>
                          <a:ext uri="{FF2B5EF4-FFF2-40B4-BE49-F238E27FC236}">
                            <a16:creationId xmlns:a16="http://schemas.microsoft.com/office/drawing/2014/main" id="{D1EF3C03-E9F7-EA48-B907-E23FDF7AAEC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363" name="Rectangle 139">
                        <a:extLst>
                          <a:ext uri="{FF2B5EF4-FFF2-40B4-BE49-F238E27FC236}">
                            <a16:creationId xmlns:a16="http://schemas.microsoft.com/office/drawing/2014/main" id="{0E636BA2-C8E1-2748-ABAB-2E1309C06EC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358" name="Rectangle 140">
                    <a:extLst>
                      <a:ext uri="{FF2B5EF4-FFF2-40B4-BE49-F238E27FC236}">
                        <a16:creationId xmlns:a16="http://schemas.microsoft.com/office/drawing/2014/main" id="{1E71C801-BC9F-C941-B2FA-82E6DFB91E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59" name="Rectangle 141">
                    <a:extLst>
                      <a:ext uri="{FF2B5EF4-FFF2-40B4-BE49-F238E27FC236}">
                        <a16:creationId xmlns:a16="http://schemas.microsoft.com/office/drawing/2014/main" id="{8C1C8646-0C84-7646-B3C5-C586B30A328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354" name="Rectangle 142">
                  <a:extLst>
                    <a:ext uri="{FF2B5EF4-FFF2-40B4-BE49-F238E27FC236}">
                      <a16:creationId xmlns:a16="http://schemas.microsoft.com/office/drawing/2014/main" id="{F7DE1756-9A3B-B144-842D-932034049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5" name="Rectangle 143">
                  <a:extLst>
                    <a:ext uri="{FF2B5EF4-FFF2-40B4-BE49-F238E27FC236}">
                      <a16:creationId xmlns:a16="http://schemas.microsoft.com/office/drawing/2014/main" id="{1BA49523-4DF4-5F44-9051-145D0A615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356" name="Rectangle 144">
                  <a:extLst>
                    <a:ext uri="{FF2B5EF4-FFF2-40B4-BE49-F238E27FC236}">
                      <a16:creationId xmlns:a16="http://schemas.microsoft.com/office/drawing/2014/main" id="{D8FFCB85-547D-C64B-A539-2E1956807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44" name="AutoShape 145">
              <a:extLst>
                <a:ext uri="{FF2B5EF4-FFF2-40B4-BE49-F238E27FC236}">
                  <a16:creationId xmlns:a16="http://schemas.microsoft.com/office/drawing/2014/main" id="{3F4330D4-196A-FE44-8859-2BBEE9440F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45" name="Group 146">
              <a:extLst>
                <a:ext uri="{FF2B5EF4-FFF2-40B4-BE49-F238E27FC236}">
                  <a16:creationId xmlns:a16="http://schemas.microsoft.com/office/drawing/2014/main" id="{2C244F89-6CDC-B14C-B8E0-593D333F6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346" name="Rectangle 147">
                <a:extLst>
                  <a:ext uri="{FF2B5EF4-FFF2-40B4-BE49-F238E27FC236}">
                    <a16:creationId xmlns:a16="http://schemas.microsoft.com/office/drawing/2014/main" id="{3F1C1009-8ACA-AE4D-B2EA-D060B3041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7" name="Text Box 148">
                <a:extLst>
                  <a:ext uri="{FF2B5EF4-FFF2-40B4-BE49-F238E27FC236}">
                    <a16:creationId xmlns:a16="http://schemas.microsoft.com/office/drawing/2014/main" id="{E9DDB984-3FC1-9442-8445-5B270D2767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DHCP</a:t>
                </a:r>
              </a:p>
            </p:txBody>
          </p:sp>
        </p:grpSp>
      </p:grpSp>
      <p:grpSp>
        <p:nvGrpSpPr>
          <p:cNvPr id="379" name="Group 149">
            <a:extLst>
              <a:ext uri="{FF2B5EF4-FFF2-40B4-BE49-F238E27FC236}">
                <a16:creationId xmlns:a16="http://schemas.microsoft.com/office/drawing/2014/main" id="{CF307C47-A864-5E4F-9726-298AD443C250}"/>
              </a:ext>
            </a:extLst>
          </p:cNvPr>
          <p:cNvGrpSpPr>
            <a:grpSpLocks/>
          </p:cNvGrpSpPr>
          <p:nvPr/>
        </p:nvGrpSpPr>
        <p:grpSpPr bwMode="auto"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380" name="Rectangle 150">
              <a:extLst>
                <a:ext uri="{FF2B5EF4-FFF2-40B4-BE49-F238E27FC236}">
                  <a16:creationId xmlns:a16="http://schemas.microsoft.com/office/drawing/2014/main" id="{153D2A8C-D4DA-3744-9B39-E44700761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81" name="Text Box 151">
              <a:extLst>
                <a:ext uri="{FF2B5EF4-FFF2-40B4-BE49-F238E27FC236}">
                  <a16:creationId xmlns:a16="http://schemas.microsoft.com/office/drawing/2014/main" id="{188D7169-9E2B-604F-A79F-4277DE2B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DHCP</a:t>
              </a:r>
            </a:p>
          </p:txBody>
        </p:sp>
      </p:grpSp>
      <p:sp>
        <p:nvSpPr>
          <p:cNvPr id="382" name="Rectangle 155">
            <a:extLst>
              <a:ext uri="{FF2B5EF4-FFF2-40B4-BE49-F238E27FC236}">
                <a16:creationId xmlns:a16="http://schemas.microsoft.com/office/drawing/2014/main" id="{E3E60786-723F-AF41-BAEB-EAE22AF7D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355" y="2694165"/>
            <a:ext cx="6146241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Encapsulation at DHCP server, frame forwarded (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switch learning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) through LAN, demultiplexing at client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383" name="Text Box 156">
            <a:extLst>
              <a:ext uri="{FF2B5EF4-FFF2-40B4-BE49-F238E27FC236}">
                <a16:creationId xmlns:a16="http://schemas.microsoft.com/office/drawing/2014/main" id="{C11E33FE-C63F-9746-B0FD-73D62EF6D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263" y="5338496"/>
            <a:ext cx="81109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Client now has IP address, knows name &amp; addr of DNS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A8"/>
                </a:solidFill>
                <a:latin typeface="+mn-lt"/>
              </a:rPr>
              <a:t>server, IP address of its first-hop router</a:t>
            </a:r>
          </a:p>
        </p:txBody>
      </p:sp>
      <p:sp>
        <p:nvSpPr>
          <p:cNvPr id="384" name="Rectangle 157">
            <a:extLst>
              <a:ext uri="{FF2B5EF4-FFF2-40B4-BE49-F238E27FC236}">
                <a16:creationId xmlns:a16="http://schemas.microsoft.com/office/drawing/2014/main" id="{EA276F5A-DB03-D14D-910F-E636747EE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276" y="3744405"/>
            <a:ext cx="5321101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DHCP client receives DHCP ACK reply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FAD81CB-F283-4531-A2BB-7BA940F46DDD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106A0BE-63AE-4195-80CE-4322477D47B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10A4064-7784-434F-B810-2DDFACA92F1D}"/>
              </a:ext>
            </a:extLst>
          </p:cNvPr>
          <p:cNvSpPr/>
          <p:nvPr/>
        </p:nvSpPr>
        <p:spPr>
          <a:xfrm>
            <a:off x="393111" y="727493"/>
            <a:ext cx="5876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 : Connecting to the Internet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3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3 L 0.1612 0.00278 L 0.28347 -0.29097 L -0.02422 -0.29306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8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 build="p"/>
      <p:bldP spid="382" grpId="0" build="p"/>
      <p:bldP spid="383" grpId="0"/>
      <p:bldP spid="384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49" name="Line 68">
            <a:extLst>
              <a:ext uri="{FF2B5EF4-FFF2-40B4-BE49-F238E27FC236}">
                <a16:creationId xmlns:a16="http://schemas.microsoft.com/office/drawing/2014/main" id="{A048E1EF-0C69-8847-A36A-ADFF266EF6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4087905"/>
            <a:ext cx="512015" cy="181161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E9D7D9-4CDB-1846-A1D6-B5373D48D5FA}"/>
              </a:ext>
            </a:extLst>
          </p:cNvPr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router has </a:t>
            </a:r>
          </a:p>
          <a:p>
            <a:pPr>
              <a:lnSpc>
                <a:spcPct val="85000"/>
              </a:lnSpc>
            </a:pPr>
            <a:r>
              <a:rPr lang="en-US" dirty="0"/>
              <a:t>ARP server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7BDA3AAD-B58E-6845-99C9-0537654BF779}"/>
              </a:ext>
            </a:extLst>
          </p:cNvPr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/>
              <a:t>arriving mobile:</a:t>
            </a:r>
          </a:p>
          <a:p>
            <a:pPr>
              <a:lnSpc>
                <a:spcPct val="85000"/>
              </a:lnSpc>
            </a:pPr>
            <a:r>
              <a:rPr lang="en-US" dirty="0"/>
              <a:t>ARP client</a:t>
            </a:r>
          </a:p>
        </p:txBody>
      </p: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F38AC-7072-2A41-9BA4-4EA38691E8F5}"/>
              </a:ext>
            </a:extLst>
          </p:cNvPr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974" name="Group 342">
              <a:extLst>
                <a:ext uri="{FF2B5EF4-FFF2-40B4-BE49-F238E27FC236}">
                  <a16:creationId xmlns:a16="http://schemas.microsoft.com/office/drawing/2014/main" id="{68368F8A-0905-C04F-8373-D523E15DD3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975" name="Freeform 334">
                <a:extLst>
                  <a:ext uri="{FF2B5EF4-FFF2-40B4-BE49-F238E27FC236}">
                    <a16:creationId xmlns:a16="http://schemas.microsoft.com/office/drawing/2014/main" id="{FEE3001B-2BDF-E641-AFF3-DFF0ECFF1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2316"/>
                <a:ext cx="263" cy="441"/>
              </a:xfrm>
              <a:custGeom>
                <a:avLst/>
                <a:gdLst>
                  <a:gd name="T0" fmla="*/ 1 w 551"/>
                  <a:gd name="T1" fmla="*/ 0 h 801"/>
                  <a:gd name="T2" fmla="*/ 28 w 551"/>
                  <a:gd name="T3" fmla="*/ 402 h 801"/>
                  <a:gd name="T4" fmla="*/ 1 w 551"/>
                  <a:gd name="T5" fmla="*/ 801 h 801"/>
                  <a:gd name="T6" fmla="*/ 1 w 551"/>
                  <a:gd name="T7" fmla="*/ 535 h 801"/>
                  <a:gd name="T8" fmla="*/ 0 w 551"/>
                  <a:gd name="T9" fmla="*/ 371 h 801"/>
                  <a:gd name="T10" fmla="*/ 1 w 551"/>
                  <a:gd name="T11" fmla="*/ 0 h 80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connsiteX0" fmla="*/ 254 w 10000"/>
                  <a:gd name="connsiteY0" fmla="*/ 0 h 10000"/>
                  <a:gd name="connsiteX1" fmla="*/ 10000 w 10000"/>
                  <a:gd name="connsiteY1" fmla="*/ 5019 h 10000"/>
                  <a:gd name="connsiteX2" fmla="*/ 109 w 10000"/>
                  <a:gd name="connsiteY2" fmla="*/ 10000 h 10000"/>
                  <a:gd name="connsiteX3" fmla="*/ 236 w 10000"/>
                  <a:gd name="connsiteY3" fmla="*/ 6679 h 10000"/>
                  <a:gd name="connsiteX4" fmla="*/ 0 w 10000"/>
                  <a:gd name="connsiteY4" fmla="*/ 4632 h 10000"/>
                  <a:gd name="connsiteX5" fmla="*/ 254 w 10000"/>
                  <a:gd name="connsiteY5" fmla="*/ 0 h 10000"/>
                  <a:gd name="connsiteX0" fmla="*/ 254 w 7841"/>
                  <a:gd name="connsiteY0" fmla="*/ 0 h 10000"/>
                  <a:gd name="connsiteX1" fmla="*/ 7841 w 7841"/>
                  <a:gd name="connsiteY1" fmla="*/ 4764 h 10000"/>
                  <a:gd name="connsiteX2" fmla="*/ 109 w 7841"/>
                  <a:gd name="connsiteY2" fmla="*/ 10000 h 10000"/>
                  <a:gd name="connsiteX3" fmla="*/ 236 w 7841"/>
                  <a:gd name="connsiteY3" fmla="*/ 6679 h 10000"/>
                  <a:gd name="connsiteX4" fmla="*/ 0 w 7841"/>
                  <a:gd name="connsiteY4" fmla="*/ 4632 h 10000"/>
                  <a:gd name="connsiteX5" fmla="*/ 254 w 7841"/>
                  <a:gd name="connsiteY5" fmla="*/ 0 h 10000"/>
                  <a:gd name="connsiteX0" fmla="*/ 324 w 10000"/>
                  <a:gd name="connsiteY0" fmla="*/ 0 h 10000"/>
                  <a:gd name="connsiteX1" fmla="*/ 10000 w 10000"/>
                  <a:gd name="connsiteY1" fmla="*/ 4764 h 10000"/>
                  <a:gd name="connsiteX2" fmla="*/ 139 w 10000"/>
                  <a:gd name="connsiteY2" fmla="*/ 10000 h 10000"/>
                  <a:gd name="connsiteX3" fmla="*/ 0 w 10000"/>
                  <a:gd name="connsiteY3" fmla="*/ 4632 h 10000"/>
                  <a:gd name="connsiteX4" fmla="*/ 324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976" name="Group 335">
                <a:extLst>
                  <a:ext uri="{FF2B5EF4-FFF2-40B4-BE49-F238E27FC236}">
                    <a16:creationId xmlns:a16="http://schemas.microsoft.com/office/drawing/2014/main" id="{075A72C7-137F-3848-A6E3-E64A408A30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977" name="Rectangle 336">
                  <a:extLst>
                    <a:ext uri="{FF2B5EF4-FFF2-40B4-BE49-F238E27FC236}">
                      <a16:creationId xmlns:a16="http://schemas.microsoft.com/office/drawing/2014/main" id="{5A39D877-B301-F047-BE8E-34B3EF11CB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78" name="Text Box 337">
                  <a:extLst>
                    <a:ext uri="{FF2B5EF4-FFF2-40B4-BE49-F238E27FC236}">
                      <a16:creationId xmlns:a16="http://schemas.microsoft.com/office/drawing/2014/main" id="{3B8C2E8D-8470-A948-BC08-E08C849665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Eth</a:t>
                  </a:r>
                </a:p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Phy</a:t>
                  </a:r>
                </a:p>
              </p:txBody>
            </p:sp>
            <p:sp>
              <p:nvSpPr>
                <p:cNvPr id="981" name="Line 340">
                  <a:extLst>
                    <a:ext uri="{FF2B5EF4-FFF2-40B4-BE49-F238E27FC236}">
                      <a16:creationId xmlns:a16="http://schemas.microsoft.com/office/drawing/2014/main" id="{8CF39C3F-AF73-EB42-B07E-8E24904244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2" y="3448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982" name="Line 341">
                  <a:extLst>
                    <a:ext uri="{FF2B5EF4-FFF2-40B4-BE49-F238E27FC236}">
                      <a16:creationId xmlns:a16="http://schemas.microsoft.com/office/drawing/2014/main" id="{6579215B-0078-6047-B238-35EDE678AB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5" y="3607"/>
                  <a:ext cx="489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202" name="Group 252">
              <a:extLst>
                <a:ext uri="{FF2B5EF4-FFF2-40B4-BE49-F238E27FC236}">
                  <a16:creationId xmlns:a16="http://schemas.microsoft.com/office/drawing/2014/main" id="{06942A6D-F41F-9441-9844-427FCC6309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203" name="Rectangle 253">
                <a:extLst>
                  <a:ext uri="{FF2B5EF4-FFF2-40B4-BE49-F238E27FC236}">
                    <a16:creationId xmlns:a16="http://schemas.microsoft.com/office/drawing/2014/main" id="{94DAFFBE-8C37-EC41-88D4-3B6327CDA9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04" name="Text Box 254">
                <a:extLst>
                  <a:ext uri="{FF2B5EF4-FFF2-40B4-BE49-F238E27FC236}">
                    <a16:creationId xmlns:a16="http://schemas.microsoft.com/office/drawing/2014/main" id="{CAFFDC99-9C64-4545-B4C3-A0E1FF597D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   </a:t>
                </a:r>
                <a:r>
                  <a:rPr lang="en-US" sz="11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  <a:endParaRPr lang="en-US" sz="10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02" name="Rectangle 3">
            <a:extLst>
              <a:ext uri="{FF2B5EF4-FFF2-40B4-BE49-F238E27FC236}">
                <a16:creationId xmlns:a16="http://schemas.microsoft.com/office/drawing/2014/main" id="{9600BDB0-B69B-3A49-8AE3-C321F92D1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9366" y="1462905"/>
            <a:ext cx="6213373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omic Sans MS" pitchFamily="66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defRPr/>
            </a:pPr>
            <a:r>
              <a:rPr lang="en-US" sz="2400" kern="0" dirty="0">
                <a:cs typeface="+mn-cs"/>
              </a:rPr>
              <a:t>Before sending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HTTP</a:t>
            </a:r>
            <a:r>
              <a:rPr lang="en-US" sz="2400" b="1" i="1" kern="0" dirty="0">
                <a:solidFill>
                  <a:srgbClr val="C00000"/>
                </a:solidFill>
                <a:cs typeface="+mn-cs"/>
              </a:rPr>
              <a:t> </a:t>
            </a:r>
            <a:r>
              <a:rPr lang="en-US" sz="2400" kern="0" dirty="0">
                <a:cs typeface="+mn-cs"/>
              </a:rPr>
              <a:t>request, need IP address of www.google.com:  </a:t>
            </a:r>
            <a:r>
              <a:rPr lang="en-US" sz="2400" kern="0" dirty="0">
                <a:solidFill>
                  <a:srgbClr val="C00000"/>
                </a:solidFill>
                <a:cs typeface="+mn-cs"/>
              </a:rPr>
              <a:t>DNS</a:t>
            </a:r>
          </a:p>
        </p:txBody>
      </p: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425" name="Rectangle 152">
            <a:extLst>
              <a:ext uri="{FF2B5EF4-FFF2-40B4-BE49-F238E27FC236}">
                <a16:creationId xmlns:a16="http://schemas.microsoft.com/office/drawing/2014/main" id="{4CFC0AF0-7EC0-4D43-94F4-E73826F0E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051" y="2233944"/>
            <a:ext cx="6213373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query created, encapsulated in UDP, encapsulated in IP, encapsulated in Eth.  To send frame to router, need MAC address of router interface: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</a:t>
            </a:r>
          </a:p>
          <a:p>
            <a:pPr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defRPr/>
            </a:pPr>
            <a:endParaRPr lang="en-US" sz="2400" b="1" dirty="0">
              <a:solidFill>
                <a:srgbClr val="000000"/>
              </a:solidFill>
              <a:ea typeface="ＭＳ Ｐゴシック" charset="0"/>
            </a:endParaRPr>
          </a:p>
        </p:txBody>
      </p:sp>
      <p:sp>
        <p:nvSpPr>
          <p:cNvPr id="426" name="Rectangle 153">
            <a:extLst>
              <a:ext uri="{FF2B5EF4-FFF2-40B4-BE49-F238E27FC236}">
                <a16:creationId xmlns:a16="http://schemas.microsoft.com/office/drawing/2014/main" id="{FD2FE8A7-E83B-3C4D-A1FE-0B7B25DBC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66" y="3640005"/>
            <a:ext cx="6232472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query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broadcast, received by router, which replies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ARP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giving MAC address of router interface</a:t>
            </a:r>
          </a:p>
        </p:txBody>
      </p:sp>
      <p:sp>
        <p:nvSpPr>
          <p:cNvPr id="427" name="Rectangle 154">
            <a:extLst>
              <a:ext uri="{FF2B5EF4-FFF2-40B4-BE49-F238E27FC236}">
                <a16:creationId xmlns:a16="http://schemas.microsoft.com/office/drawing/2014/main" id="{DDBB99F5-8593-8C4D-A838-59A6ECE1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66" y="5124289"/>
            <a:ext cx="5581886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Client now knows MAC address of first hop router, so can now send frame containing DNS query </a:t>
            </a:r>
          </a:p>
        </p:txBody>
      </p:sp>
      <p:grpSp>
        <p:nvGrpSpPr>
          <p:cNvPr id="428" name="Group 263">
            <a:extLst>
              <a:ext uri="{FF2B5EF4-FFF2-40B4-BE49-F238E27FC236}">
                <a16:creationId xmlns:a16="http://schemas.microsoft.com/office/drawing/2014/main" id="{68826AA2-4F98-7F47-AF24-4C4E3D26A58B}"/>
              </a:ext>
            </a:extLst>
          </p:cNvPr>
          <p:cNvGrpSpPr>
            <a:grpSpLocks/>
          </p:cNvGrpSpPr>
          <p:nvPr/>
        </p:nvGrpSpPr>
        <p:grpSpPr bwMode="auto"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29" name="Rectangle 103">
              <a:extLst>
                <a:ext uri="{FF2B5EF4-FFF2-40B4-BE49-F238E27FC236}">
                  <a16:creationId xmlns:a16="http://schemas.microsoft.com/office/drawing/2014/main" id="{C71ECA35-4F8D-5D47-8060-B0745197B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0" name="Rectangle 101">
              <a:extLst>
                <a:ext uri="{FF2B5EF4-FFF2-40B4-BE49-F238E27FC236}">
                  <a16:creationId xmlns:a16="http://schemas.microsoft.com/office/drawing/2014/main" id="{FDD4DECA-422E-4743-ADFD-53E28A987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1" name="Rectangle 102">
              <a:extLst>
                <a:ext uri="{FF2B5EF4-FFF2-40B4-BE49-F238E27FC236}">
                  <a16:creationId xmlns:a16="http://schemas.microsoft.com/office/drawing/2014/main" id="{EAEDB337-6724-464E-A55A-5A0E5BBFD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2" name="Rectangle 100">
              <a:extLst>
                <a:ext uri="{FF2B5EF4-FFF2-40B4-BE49-F238E27FC236}">
                  <a16:creationId xmlns:a16="http://schemas.microsoft.com/office/drawing/2014/main" id="{1FA4EE33-78A2-794A-9CB7-B9C75F982E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3" name="Text Box 95">
              <a:extLst>
                <a:ext uri="{FF2B5EF4-FFF2-40B4-BE49-F238E27FC236}">
                  <a16:creationId xmlns:a16="http://schemas.microsoft.com/office/drawing/2014/main" id="{875142B1-4732-5048-81A1-9B96CDE36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query</a:t>
              </a:r>
            </a:p>
          </p:txBody>
        </p:sp>
      </p:grpSp>
      <p:grpSp>
        <p:nvGrpSpPr>
          <p:cNvPr id="434" name="Group 242">
            <a:extLst>
              <a:ext uri="{FF2B5EF4-FFF2-40B4-BE49-F238E27FC236}">
                <a16:creationId xmlns:a16="http://schemas.microsoft.com/office/drawing/2014/main" id="{8F475CF7-DFC6-814F-B8D2-6784E7D418FB}"/>
              </a:ext>
            </a:extLst>
          </p:cNvPr>
          <p:cNvGrpSpPr>
            <a:grpSpLocks/>
          </p:cNvGrpSpPr>
          <p:nvPr/>
        </p:nvGrpSpPr>
        <p:grpSpPr bwMode="auto"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35" name="Rectangle 241">
              <a:extLst>
                <a:ext uri="{FF2B5EF4-FFF2-40B4-BE49-F238E27FC236}">
                  <a16:creationId xmlns:a16="http://schemas.microsoft.com/office/drawing/2014/main" id="{5AFC1130-C0C2-3444-AF07-ACAD07F9A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6" name="Text Box 240">
              <a:extLst>
                <a:ext uri="{FF2B5EF4-FFF2-40B4-BE49-F238E27FC236}">
                  <a16:creationId xmlns:a16="http://schemas.microsoft.com/office/drawing/2014/main" id="{8DAA4E75-2F77-7F4F-AE38-52EF63C13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</a:t>
              </a:r>
            </a:p>
          </p:txBody>
        </p:sp>
      </p:grpSp>
      <p:grpSp>
        <p:nvGrpSpPr>
          <p:cNvPr id="437" name="Group 270">
            <a:extLst>
              <a:ext uri="{FF2B5EF4-FFF2-40B4-BE49-F238E27FC236}">
                <a16:creationId xmlns:a16="http://schemas.microsoft.com/office/drawing/2014/main" id="{930FF8F7-BB7F-D441-9A97-FD9DD2AD487D}"/>
              </a:ext>
            </a:extLst>
          </p:cNvPr>
          <p:cNvGrpSpPr>
            <a:grpSpLocks/>
          </p:cNvGrpSpPr>
          <p:nvPr/>
        </p:nvGrpSpPr>
        <p:grpSpPr bwMode="auto"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38" name="Rectangle 271">
              <a:extLst>
                <a:ext uri="{FF2B5EF4-FFF2-40B4-BE49-F238E27FC236}">
                  <a16:creationId xmlns:a16="http://schemas.microsoft.com/office/drawing/2014/main" id="{61FC6345-4973-8140-A6BB-928CDD828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39" name="Rectangle 272">
              <a:extLst>
                <a:ext uri="{FF2B5EF4-FFF2-40B4-BE49-F238E27FC236}">
                  <a16:creationId xmlns:a16="http://schemas.microsoft.com/office/drawing/2014/main" id="{5EFDDE48-FE9E-9249-87DD-27F8785A6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0" name="Rectangle 273">
              <a:extLst>
                <a:ext uri="{FF2B5EF4-FFF2-40B4-BE49-F238E27FC236}">
                  <a16:creationId xmlns:a16="http://schemas.microsoft.com/office/drawing/2014/main" id="{CE69DA54-A2DB-AA4B-9B32-11813B2F7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1" name="Rectangle 274">
              <a:extLst>
                <a:ext uri="{FF2B5EF4-FFF2-40B4-BE49-F238E27FC236}">
                  <a16:creationId xmlns:a16="http://schemas.microsoft.com/office/drawing/2014/main" id="{C4B49586-4E68-A548-84ED-789AD9B8F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442" name="Text Box 275">
              <a:extLst>
                <a:ext uri="{FF2B5EF4-FFF2-40B4-BE49-F238E27FC236}">
                  <a16:creationId xmlns:a16="http://schemas.microsoft.com/office/drawing/2014/main" id="{1179A2EB-EEF0-3847-837A-72FA8FFDC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ARP reply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24D6795-323E-44DE-949A-78D1716683EB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BF75CF2-9B5F-44ED-8575-554ECE97E660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93DD4A7-926F-4135-96CD-CE8127ECE329}"/>
              </a:ext>
            </a:extLst>
          </p:cNvPr>
          <p:cNvSpPr/>
          <p:nvPr/>
        </p:nvSpPr>
        <p:spPr>
          <a:xfrm>
            <a:off x="393111" y="727493"/>
            <a:ext cx="6511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ARP (Before DNS, Before HTTP)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4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2777 C -0.00247 0.06782 -0.00234 0.10856 -0.00195 0.14884 L 0.34974 0.15694 L 0.18919 0.39421 C 0.13945 0.39328 0.08893 0.39606 0.03919 0.39514 C 0.03919 0.36666 0.03932 0.31319 0.03932 0.28449 " pathEditMode="relative" rAng="0" ptsTypes="AAAAAA">
                                      <p:cBhvr>
                                        <p:cTn id="31" dur="2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04" y="1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C -3.75E-6 0.02639 -3.75E-6 0.05277 0.00026 0.07893 L 0.14662 0.08009 L 0.29414 -0.12269 C 0.15756 -0.12199 0.09532 -0.13033 -0.04127 -0.12963 C -0.04127 -0.14352 -0.0414 -0.16135 -0.0414 -0.175 C -0.04179 -0.1838 -0.04114 -0.27292 -0.04166 -0.28148 " pathEditMode="relative" rAng="0" ptsTypes="AAAAAAA">
                                      <p:cBhvr>
                                        <p:cTn id="46" dur="2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6" grpId="0"/>
      <p:bldP spid="4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5" name="Group 250">
            <a:extLst>
              <a:ext uri="{FF2B5EF4-FFF2-40B4-BE49-F238E27FC236}">
                <a16:creationId xmlns:a16="http://schemas.microsoft.com/office/drawing/2014/main" id="{53C14E65-CA12-EE40-AAF5-35CF95304EAA}"/>
              </a:ext>
            </a:extLst>
          </p:cNvPr>
          <p:cNvGrpSpPr>
            <a:grpSpLocks/>
          </p:cNvGrpSpPr>
          <p:nvPr/>
        </p:nvGrpSpPr>
        <p:grpSpPr bwMode="auto"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916" name="Freeform 249">
              <a:extLst>
                <a:ext uri="{FF2B5EF4-FFF2-40B4-BE49-F238E27FC236}">
                  <a16:creationId xmlns:a16="http://schemas.microsoft.com/office/drawing/2014/main" id="{7CF283A0-4DB8-234F-A34A-CBB8AA75D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28" cy="1032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8311 w 10000"/>
                <a:gd name="connsiteY2" fmla="*/ 9756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1424"/>
                <a:gd name="connsiteX1" fmla="*/ 10000 w 10000"/>
                <a:gd name="connsiteY1" fmla="*/ 10000 h 11424"/>
                <a:gd name="connsiteX2" fmla="*/ 9142 w 10000"/>
                <a:gd name="connsiteY2" fmla="*/ 11424 h 11424"/>
                <a:gd name="connsiteX3" fmla="*/ 0 w 10000"/>
                <a:gd name="connsiteY3" fmla="*/ 8726 h 11424"/>
                <a:gd name="connsiteX4" fmla="*/ 7550 w 10000"/>
                <a:gd name="connsiteY4" fmla="*/ 8306 h 11424"/>
                <a:gd name="connsiteX5" fmla="*/ 8212 w 10000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  <a:gd name="connsiteX0" fmla="*/ 8212 w 10394"/>
                <a:gd name="connsiteY0" fmla="*/ 0 h 11424"/>
                <a:gd name="connsiteX1" fmla="*/ 10394 w 10394"/>
                <a:gd name="connsiteY1" fmla="*/ 9298 h 11424"/>
                <a:gd name="connsiteX2" fmla="*/ 9142 w 10394"/>
                <a:gd name="connsiteY2" fmla="*/ 11424 h 11424"/>
                <a:gd name="connsiteX3" fmla="*/ 0 w 10394"/>
                <a:gd name="connsiteY3" fmla="*/ 8726 h 11424"/>
                <a:gd name="connsiteX4" fmla="*/ 7550 w 10394"/>
                <a:gd name="connsiteY4" fmla="*/ 8306 h 11424"/>
                <a:gd name="connsiteX5" fmla="*/ 8212 w 10394"/>
                <a:gd name="connsiteY5" fmla="*/ 0 h 1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94" h="1142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50000"/>
                  </a:srgbClr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917" name="Group 248">
              <a:extLst>
                <a:ext uri="{FF2B5EF4-FFF2-40B4-BE49-F238E27FC236}">
                  <a16:creationId xmlns:a16="http://schemas.microsoft.com/office/drawing/2014/main" id="{0D460CA8-09B5-0F41-9EC8-FE47460935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918" name="Rectangle 242">
                <a:extLst>
                  <a:ext uri="{FF2B5EF4-FFF2-40B4-BE49-F238E27FC236}">
                    <a16:creationId xmlns:a16="http://schemas.microsoft.com/office/drawing/2014/main" id="{C444639A-27FC-7543-9605-90F437601A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19" name="Text Box 241">
                <a:extLst>
                  <a:ext uri="{FF2B5EF4-FFF2-40B4-BE49-F238E27FC236}">
                    <a16:creationId xmlns:a16="http://schemas.microsoft.com/office/drawing/2014/main" id="{4E00011E-8C9D-F343-AACC-9397D39C6B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920" name="Line 243">
                <a:extLst>
                  <a:ext uri="{FF2B5EF4-FFF2-40B4-BE49-F238E27FC236}">
                    <a16:creationId xmlns:a16="http://schemas.microsoft.com/office/drawing/2014/main" id="{BD170A24-7A91-C149-9C35-3B92862114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1" name="Line 244">
                <a:extLst>
                  <a:ext uri="{FF2B5EF4-FFF2-40B4-BE49-F238E27FC236}">
                    <a16:creationId xmlns:a16="http://schemas.microsoft.com/office/drawing/2014/main" id="{F9303BEF-354D-754A-AA78-E4ADA0864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2" name="Line 245">
                <a:extLst>
                  <a:ext uri="{FF2B5EF4-FFF2-40B4-BE49-F238E27FC236}">
                    <a16:creationId xmlns:a16="http://schemas.microsoft.com/office/drawing/2014/main" id="{0BC3704C-5166-DB4C-8EDA-308F8DE61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23" name="Line 246">
                <a:extLst>
                  <a:ext uri="{FF2B5EF4-FFF2-40B4-BE49-F238E27FC236}">
                    <a16:creationId xmlns:a16="http://schemas.microsoft.com/office/drawing/2014/main" id="{E01D73F2-8A40-A646-A81F-1AD168BC2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2" y="1792392"/>
            <a:ext cx="3494531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Line 93">
            <a:extLst>
              <a:ext uri="{FF2B5EF4-FFF2-40B4-BE49-F238E27FC236}">
                <a16:creationId xmlns:a16="http://schemas.microsoft.com/office/drawing/2014/main" id="{EAAF435E-6997-7049-AE19-F5A3D5ECCF8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9888" y="2731714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Text Box 139">
            <a:extLst>
              <a:ext uri="{FF2B5EF4-FFF2-40B4-BE49-F238E27FC236}">
                <a16:creationId xmlns:a16="http://schemas.microsoft.com/office/drawing/2014/main" id="{D18D0D17-3537-854D-BE00-799B204FD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server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9" name="Group 173">
            <a:extLst>
              <a:ext uri="{FF2B5EF4-FFF2-40B4-BE49-F238E27FC236}">
                <a16:creationId xmlns:a16="http://schemas.microsoft.com/office/drawing/2014/main" id="{FD9B7ECC-8F8F-8B4A-85D5-2A868F36C505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7888101" y="3793751"/>
            <a:ext cx="400050" cy="152400"/>
            <a:chOff x="3228" y="1776"/>
            <a:chExt cx="252" cy="96"/>
          </a:xfrm>
        </p:grpSpPr>
        <p:sp>
          <p:nvSpPr>
            <p:cNvPr id="160" name="Line 174">
              <a:extLst>
                <a:ext uri="{FF2B5EF4-FFF2-40B4-BE49-F238E27FC236}">
                  <a16:creationId xmlns:a16="http://schemas.microsoft.com/office/drawing/2014/main" id="{E4C9DD3C-343B-B043-9CF6-10B42EAC66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1" name="Line 175">
              <a:extLst>
                <a:ext uri="{FF2B5EF4-FFF2-40B4-BE49-F238E27FC236}">
                  <a16:creationId xmlns:a16="http://schemas.microsoft.com/office/drawing/2014/main" id="{343368E1-A457-5D48-A3F0-A3B53D5B0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2" name="Group 176">
            <a:extLst>
              <a:ext uri="{FF2B5EF4-FFF2-40B4-BE49-F238E27FC236}">
                <a16:creationId xmlns:a16="http://schemas.microsoft.com/office/drawing/2014/main" id="{592F8EA2-6661-5445-8C3D-825FD532EE61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064188" y="3812801"/>
            <a:ext cx="295275" cy="114300"/>
            <a:chOff x="3228" y="1776"/>
            <a:chExt cx="252" cy="96"/>
          </a:xfrm>
        </p:grpSpPr>
        <p:sp>
          <p:nvSpPr>
            <p:cNvPr id="163" name="Line 177">
              <a:extLst>
                <a:ext uri="{FF2B5EF4-FFF2-40B4-BE49-F238E27FC236}">
                  <a16:creationId xmlns:a16="http://schemas.microsoft.com/office/drawing/2014/main" id="{C81F7411-7489-D040-A6B8-B4BBD27EC7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4" name="Line 178">
              <a:extLst>
                <a:ext uri="{FF2B5EF4-FFF2-40B4-BE49-F238E27FC236}">
                  <a16:creationId xmlns:a16="http://schemas.microsoft.com/office/drawing/2014/main" id="{FE32B4AA-D33A-6545-A3C1-DDC1B9A51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5" name="Group 179">
            <a:extLst>
              <a:ext uri="{FF2B5EF4-FFF2-40B4-BE49-F238E27FC236}">
                <a16:creationId xmlns:a16="http://schemas.microsoft.com/office/drawing/2014/main" id="{CC82D047-4926-4B42-8EC3-A5ACCDE16B9C}"/>
              </a:ext>
            </a:extLst>
          </p:cNvPr>
          <p:cNvGrpSpPr>
            <a:grpSpLocks/>
          </p:cNvGrpSpPr>
          <p:nvPr/>
        </p:nvGrpSpPr>
        <p:grpSpPr bwMode="auto">
          <a:xfrm rot="409689" flipH="1" flipV="1">
            <a:off x="7335651" y="3155576"/>
            <a:ext cx="452437" cy="57150"/>
            <a:chOff x="3228" y="1776"/>
            <a:chExt cx="252" cy="96"/>
          </a:xfrm>
        </p:grpSpPr>
        <p:sp>
          <p:nvSpPr>
            <p:cNvPr id="166" name="Line 180">
              <a:extLst>
                <a:ext uri="{FF2B5EF4-FFF2-40B4-BE49-F238E27FC236}">
                  <a16:creationId xmlns:a16="http://schemas.microsoft.com/office/drawing/2014/main" id="{0C3E47A6-9D40-F446-B950-E19DB4AE8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67" name="Line 181">
              <a:extLst>
                <a:ext uri="{FF2B5EF4-FFF2-40B4-BE49-F238E27FC236}">
                  <a16:creationId xmlns:a16="http://schemas.microsoft.com/office/drawing/2014/main" id="{97B34EB4-6DFA-1D49-AE95-1E8C335D9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68" name="Group 182">
            <a:extLst>
              <a:ext uri="{FF2B5EF4-FFF2-40B4-BE49-F238E27FC236}">
                <a16:creationId xmlns:a16="http://schemas.microsoft.com/office/drawing/2014/main" id="{1BDD731C-4A33-B447-95B4-B36A72034B1F}"/>
              </a:ext>
            </a:extLst>
          </p:cNvPr>
          <p:cNvGrpSpPr>
            <a:grpSpLocks/>
          </p:cNvGrpSpPr>
          <p:nvPr/>
        </p:nvGrpSpPr>
        <p:grpSpPr bwMode="auto">
          <a:xfrm>
            <a:off x="6478401" y="3360364"/>
            <a:ext cx="295275" cy="114300"/>
            <a:chOff x="3228" y="1776"/>
            <a:chExt cx="252" cy="96"/>
          </a:xfrm>
        </p:grpSpPr>
        <p:sp>
          <p:nvSpPr>
            <p:cNvPr id="169" name="Line 183">
              <a:extLst>
                <a:ext uri="{FF2B5EF4-FFF2-40B4-BE49-F238E27FC236}">
                  <a16:creationId xmlns:a16="http://schemas.microsoft.com/office/drawing/2014/main" id="{366216FC-944A-0D49-BBD1-3FEF1FF82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0" name="Line 184">
              <a:extLst>
                <a:ext uri="{FF2B5EF4-FFF2-40B4-BE49-F238E27FC236}">
                  <a16:creationId xmlns:a16="http://schemas.microsoft.com/office/drawing/2014/main" id="{2EA25562-C312-A440-ACDF-79E1C923B0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1" name="Group 185">
            <a:extLst>
              <a:ext uri="{FF2B5EF4-FFF2-40B4-BE49-F238E27FC236}">
                <a16:creationId xmlns:a16="http://schemas.microsoft.com/office/drawing/2014/main" id="{B85300C2-B57F-2740-9176-B263E29ECFC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116576" y="3360364"/>
            <a:ext cx="295275" cy="114300"/>
            <a:chOff x="3228" y="1776"/>
            <a:chExt cx="252" cy="96"/>
          </a:xfrm>
        </p:grpSpPr>
        <p:sp>
          <p:nvSpPr>
            <p:cNvPr id="172" name="Line 186">
              <a:extLst>
                <a:ext uri="{FF2B5EF4-FFF2-40B4-BE49-F238E27FC236}">
                  <a16:creationId xmlns:a16="http://schemas.microsoft.com/office/drawing/2014/main" id="{7EE5A1A6-FF75-2A4F-91EF-CC4086E073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73" name="Line 187">
              <a:extLst>
                <a:ext uri="{FF2B5EF4-FFF2-40B4-BE49-F238E27FC236}">
                  <a16:creationId xmlns:a16="http://schemas.microsoft.com/office/drawing/2014/main" id="{A29381E6-C25F-3941-829A-5C20D09EC9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3CDC88CA-73F6-2A4E-A5B8-07F9CE6EB356}"/>
              </a:ext>
            </a:extLst>
          </p:cNvPr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76662FEE-416B-4241-A864-32CEE22908B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BF854949-8588-4043-8969-4FC76142F83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7A98B50-6531-6143-A56B-A0078198E20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EF0E65E-1BE5-3640-B843-535E698DCED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8B3135FD-22F2-1745-85CC-4BD5AD2C994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BF8CAA5-2F9E-6F4F-B932-2A9A9FA6FB3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BAC7EA6A-1F82-BE41-ABF4-1F0EFC4511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3FE2CB04-538F-224A-AF22-DA95DCBB0B6E}"/>
              </a:ext>
            </a:extLst>
          </p:cNvPr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554365BE-E9A1-B147-927A-2FEA0E686F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1069F9B-234B-AF4D-9BE6-991F3EE817B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78215878-BF48-DA4D-86CB-2D4407EC3A5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230159EF-EC94-2C46-8E32-C44AE9FFF3D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7342E9BF-DE69-4845-BD2D-B9FB0C05B29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857134D-B0E3-0741-A4BB-E37AC2713E4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AC16FA5-30B2-9A4A-B1B4-A15CCF467D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3">
            <a:extLst>
              <a:ext uri="{FF2B5EF4-FFF2-40B4-BE49-F238E27FC236}">
                <a16:creationId xmlns:a16="http://schemas.microsoft.com/office/drawing/2014/main" id="{A72EC927-0C95-E645-8775-84E1A80FD737}"/>
              </a:ext>
            </a:extLst>
          </p:cNvPr>
          <p:cNvGrpSpPr>
            <a:grpSpLocks/>
          </p:cNvGrpSpPr>
          <p:nvPr/>
        </p:nvGrpSpPr>
        <p:grpSpPr bwMode="auto"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78" name="Rectangle 54">
              <a:extLst>
                <a:ext uri="{FF2B5EF4-FFF2-40B4-BE49-F238E27FC236}">
                  <a16:creationId xmlns:a16="http://schemas.microsoft.com/office/drawing/2014/main" id="{DB540962-D523-B049-9978-FD6CEDB13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79" name="Text Box 55">
              <a:extLst>
                <a:ext uri="{FF2B5EF4-FFF2-40B4-BE49-F238E27FC236}">
                  <a16:creationId xmlns:a16="http://schemas.microsoft.com/office/drawing/2014/main" id="{A671B148-0EBD-CE4C-A7BE-F05C67A79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DNS</a:t>
              </a:r>
            </a:p>
          </p:txBody>
        </p:sp>
      </p:grpSp>
      <p:grpSp>
        <p:nvGrpSpPr>
          <p:cNvPr id="580" name="Group 58">
            <a:extLst>
              <a:ext uri="{FF2B5EF4-FFF2-40B4-BE49-F238E27FC236}">
                <a16:creationId xmlns:a16="http://schemas.microsoft.com/office/drawing/2014/main" id="{FFB657E9-A85D-134E-ADB3-005972A3CE32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97" name="Group 59">
              <a:extLst>
                <a:ext uri="{FF2B5EF4-FFF2-40B4-BE49-F238E27FC236}">
                  <a16:creationId xmlns:a16="http://schemas.microsoft.com/office/drawing/2014/main" id="{554D2BDB-333B-E345-B92C-BC3E4A984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600" name="Rectangle 60">
                <a:extLst>
                  <a:ext uri="{FF2B5EF4-FFF2-40B4-BE49-F238E27FC236}">
                    <a16:creationId xmlns:a16="http://schemas.microsoft.com/office/drawing/2014/main" id="{E15A9A2D-77B5-474A-B586-F25A2E4EF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1" name="Text Box 61">
                <a:extLst>
                  <a:ext uri="{FF2B5EF4-FFF2-40B4-BE49-F238E27FC236}">
                    <a16:creationId xmlns:a16="http://schemas.microsoft.com/office/drawing/2014/main" id="{CF5ECB89-933F-2D4C-94B5-EA4941F67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598" name="Rectangle 62">
              <a:extLst>
                <a:ext uri="{FF2B5EF4-FFF2-40B4-BE49-F238E27FC236}">
                  <a16:creationId xmlns:a16="http://schemas.microsoft.com/office/drawing/2014/main" id="{33C66E75-40B4-5B4E-AC62-94491E022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99" name="Rectangle 63">
              <a:extLst>
                <a:ext uri="{FF2B5EF4-FFF2-40B4-BE49-F238E27FC236}">
                  <a16:creationId xmlns:a16="http://schemas.microsoft.com/office/drawing/2014/main" id="{47B4C203-AC10-904B-B43F-659A64228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rgbClr val="00CC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02" name="Group 64">
            <a:extLst>
              <a:ext uri="{FF2B5EF4-FFF2-40B4-BE49-F238E27FC236}">
                <a16:creationId xmlns:a16="http://schemas.microsoft.com/office/drawing/2014/main" id="{DCA10A8F-0364-4B44-B765-6D34363A4894}"/>
              </a:ext>
            </a:extLst>
          </p:cNvPr>
          <p:cNvGrpSpPr>
            <a:grpSpLocks/>
          </p:cNvGrpSpPr>
          <p:nvPr/>
        </p:nvGrpSpPr>
        <p:grpSpPr bwMode="auto"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603" name="Group 65">
              <a:extLst>
                <a:ext uri="{FF2B5EF4-FFF2-40B4-BE49-F238E27FC236}">
                  <a16:creationId xmlns:a16="http://schemas.microsoft.com/office/drawing/2014/main" id="{464D5627-EF2F-604D-89D6-5C5B9F7BAF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607" name="Rectangle 66">
                <a:extLst>
                  <a:ext uri="{FF2B5EF4-FFF2-40B4-BE49-F238E27FC236}">
                    <a16:creationId xmlns:a16="http://schemas.microsoft.com/office/drawing/2014/main" id="{0E8BAB2D-962C-DB42-8CFB-361719985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8" name="Text Box 67">
                <a:extLst>
                  <a:ext uri="{FF2B5EF4-FFF2-40B4-BE49-F238E27FC236}">
                    <a16:creationId xmlns:a16="http://schemas.microsoft.com/office/drawing/2014/main" id="{207611A9-15A8-004A-8780-651D63CB2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604" name="Group 68">
              <a:extLst>
                <a:ext uri="{FF2B5EF4-FFF2-40B4-BE49-F238E27FC236}">
                  <a16:creationId xmlns:a16="http://schemas.microsoft.com/office/drawing/2014/main" id="{0350647D-B9CB-F44C-A3BB-4911E53B4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605" name="Rectangle 69">
                <a:extLst>
                  <a:ext uri="{FF2B5EF4-FFF2-40B4-BE49-F238E27FC236}">
                    <a16:creationId xmlns:a16="http://schemas.microsoft.com/office/drawing/2014/main" id="{D6D06566-8FDC-1049-9915-F0119E1E0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6" name="Rectangle 70">
                <a:extLst>
                  <a:ext uri="{FF2B5EF4-FFF2-40B4-BE49-F238E27FC236}">
                    <a16:creationId xmlns:a16="http://schemas.microsoft.com/office/drawing/2014/main" id="{C642603C-03C1-BF49-A5FF-7101DC51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09" name="Group 71">
            <a:extLst>
              <a:ext uri="{FF2B5EF4-FFF2-40B4-BE49-F238E27FC236}">
                <a16:creationId xmlns:a16="http://schemas.microsoft.com/office/drawing/2014/main" id="{66AFA242-11CE-7D44-B7FD-065E7607A538}"/>
              </a:ext>
            </a:extLst>
          </p:cNvPr>
          <p:cNvGrpSpPr>
            <a:grpSpLocks/>
          </p:cNvGrpSpPr>
          <p:nvPr/>
        </p:nvGrpSpPr>
        <p:grpSpPr bwMode="auto"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3B194A0B-DB59-884F-9A9C-0367A34DF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C81F721E-1CF4-B64A-95E4-0ADFE4A25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612" name="Group 74">
            <a:extLst>
              <a:ext uri="{FF2B5EF4-FFF2-40B4-BE49-F238E27FC236}">
                <a16:creationId xmlns:a16="http://schemas.microsoft.com/office/drawing/2014/main" id="{30108D55-C6E3-8A47-B5DA-F1FCD41B77C2}"/>
              </a:ext>
            </a:extLst>
          </p:cNvPr>
          <p:cNvGrpSpPr>
            <a:grpSpLocks/>
          </p:cNvGrpSpPr>
          <p:nvPr/>
        </p:nvGrpSpPr>
        <p:grpSpPr bwMode="auto"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613" name="Group 75">
              <a:extLst>
                <a:ext uri="{FF2B5EF4-FFF2-40B4-BE49-F238E27FC236}">
                  <a16:creationId xmlns:a16="http://schemas.microsoft.com/office/drawing/2014/main" id="{662C3101-9651-794A-8982-A5212E0B98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17" name="Group 76">
                <a:extLst>
                  <a:ext uri="{FF2B5EF4-FFF2-40B4-BE49-F238E27FC236}">
                    <a16:creationId xmlns:a16="http://schemas.microsoft.com/office/drawing/2014/main" id="{79F2BE77-0F5A-6146-812E-AB85DDAC3E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20" name="Group 77">
                  <a:extLst>
                    <a:ext uri="{FF2B5EF4-FFF2-40B4-BE49-F238E27FC236}">
                      <a16:creationId xmlns:a16="http://schemas.microsoft.com/office/drawing/2014/main" id="{B6CD1476-BAF9-C740-93F0-6C99E4E6B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24" name="Rectangle 78">
                    <a:extLst>
                      <a:ext uri="{FF2B5EF4-FFF2-40B4-BE49-F238E27FC236}">
                        <a16:creationId xmlns:a16="http://schemas.microsoft.com/office/drawing/2014/main" id="{B578C0B1-B81E-AA41-810D-12A3F1BF8C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5" name="Text Box 79">
                    <a:extLst>
                      <a:ext uri="{FF2B5EF4-FFF2-40B4-BE49-F238E27FC236}">
                        <a16:creationId xmlns:a16="http://schemas.microsoft.com/office/drawing/2014/main" id="{1B07ACFB-219C-864C-9976-F2AF1C53A8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21" name="Group 80">
                  <a:extLst>
                    <a:ext uri="{FF2B5EF4-FFF2-40B4-BE49-F238E27FC236}">
                      <a16:creationId xmlns:a16="http://schemas.microsoft.com/office/drawing/2014/main" id="{EA66BCF1-7483-AD4C-BB6B-0066AA6977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22" name="Rectangle 81">
                    <a:extLst>
                      <a:ext uri="{FF2B5EF4-FFF2-40B4-BE49-F238E27FC236}">
                        <a16:creationId xmlns:a16="http://schemas.microsoft.com/office/drawing/2014/main" id="{FC8C8F27-84EE-1E4F-86DF-7CEEA38BE1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23" name="Rectangle 82">
                    <a:extLst>
                      <a:ext uri="{FF2B5EF4-FFF2-40B4-BE49-F238E27FC236}">
                        <a16:creationId xmlns:a16="http://schemas.microsoft.com/office/drawing/2014/main" id="{226E5629-190E-FA4E-A28E-286B978286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18" name="Rectangle 83">
                <a:extLst>
                  <a:ext uri="{FF2B5EF4-FFF2-40B4-BE49-F238E27FC236}">
                    <a16:creationId xmlns:a16="http://schemas.microsoft.com/office/drawing/2014/main" id="{61B8A8D0-55FD-834A-9434-D3CB23CC1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9" name="Rectangle 84">
                <a:extLst>
                  <a:ext uri="{FF2B5EF4-FFF2-40B4-BE49-F238E27FC236}">
                    <a16:creationId xmlns:a16="http://schemas.microsoft.com/office/drawing/2014/main" id="{EFC22242-4FA1-BD40-9546-D33F919B5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14" name="Rectangle 85">
              <a:extLst>
                <a:ext uri="{FF2B5EF4-FFF2-40B4-BE49-F238E27FC236}">
                  <a16:creationId xmlns:a16="http://schemas.microsoft.com/office/drawing/2014/main" id="{F78B0DE0-60EC-6E4A-9779-CCE2139AC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5" name="Rectangle 86">
              <a:extLst>
                <a:ext uri="{FF2B5EF4-FFF2-40B4-BE49-F238E27FC236}">
                  <a16:creationId xmlns:a16="http://schemas.microsoft.com/office/drawing/2014/main" id="{DDCCFF6A-7B2A-DD4E-819E-E38A0553A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6" name="Rectangle 87">
              <a:extLst>
                <a:ext uri="{FF2B5EF4-FFF2-40B4-BE49-F238E27FC236}">
                  <a16:creationId xmlns:a16="http://schemas.microsoft.com/office/drawing/2014/main" id="{E8EC758B-CD76-4B49-A7CD-627808E88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26" name="AutoShape 88">
            <a:extLst>
              <a:ext uri="{FF2B5EF4-FFF2-40B4-BE49-F238E27FC236}">
                <a16:creationId xmlns:a16="http://schemas.microsoft.com/office/drawing/2014/main" id="{373F1512-8CA6-B644-A978-61C53EA11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711" y="1183316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27" name="Group 89">
            <a:extLst>
              <a:ext uri="{FF2B5EF4-FFF2-40B4-BE49-F238E27FC236}">
                <a16:creationId xmlns:a16="http://schemas.microsoft.com/office/drawing/2014/main" id="{7F4ADFB9-C1B4-DC48-9014-BD3FC3E5A35E}"/>
              </a:ext>
            </a:extLst>
          </p:cNvPr>
          <p:cNvGrpSpPr>
            <a:grpSpLocks/>
          </p:cNvGrpSpPr>
          <p:nvPr/>
        </p:nvGrpSpPr>
        <p:grpSpPr bwMode="auto"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628" name="Group 90">
              <a:extLst>
                <a:ext uri="{FF2B5EF4-FFF2-40B4-BE49-F238E27FC236}">
                  <a16:creationId xmlns:a16="http://schemas.microsoft.com/office/drawing/2014/main" id="{99123354-1166-3747-8416-6765BD917F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632" name="Group 91">
                <a:extLst>
                  <a:ext uri="{FF2B5EF4-FFF2-40B4-BE49-F238E27FC236}">
                    <a16:creationId xmlns:a16="http://schemas.microsoft.com/office/drawing/2014/main" id="{2521277A-E4D1-7B47-8E5E-B1EEBE5C5A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635" name="Group 92">
                  <a:extLst>
                    <a:ext uri="{FF2B5EF4-FFF2-40B4-BE49-F238E27FC236}">
                      <a16:creationId xmlns:a16="http://schemas.microsoft.com/office/drawing/2014/main" id="{482F7D40-F1F7-AC47-B312-160F387D75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641" name="Rectangle 93">
                    <a:extLst>
                      <a:ext uri="{FF2B5EF4-FFF2-40B4-BE49-F238E27FC236}">
                        <a16:creationId xmlns:a16="http://schemas.microsoft.com/office/drawing/2014/main" id="{5A5D4DA1-5358-E74E-9DDB-8F5EDD1F12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2" name="Text Box 94">
                    <a:extLst>
                      <a:ext uri="{FF2B5EF4-FFF2-40B4-BE49-F238E27FC236}">
                        <a16:creationId xmlns:a16="http://schemas.microsoft.com/office/drawing/2014/main" id="{711DD1D0-1145-B045-A8D5-3C7E6F8EA5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636" name="Group 95">
                  <a:extLst>
                    <a:ext uri="{FF2B5EF4-FFF2-40B4-BE49-F238E27FC236}">
                      <a16:creationId xmlns:a16="http://schemas.microsoft.com/office/drawing/2014/main" id="{E35BB6C0-63F2-C74C-8B63-A1833C18FE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637" name="Rectangle 96">
                    <a:extLst>
                      <a:ext uri="{FF2B5EF4-FFF2-40B4-BE49-F238E27FC236}">
                        <a16:creationId xmlns:a16="http://schemas.microsoft.com/office/drawing/2014/main" id="{A7AA138E-6F9F-7149-B237-FE8DDE68D5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40" name="Rectangle 97">
                    <a:extLst>
                      <a:ext uri="{FF2B5EF4-FFF2-40B4-BE49-F238E27FC236}">
                        <a16:creationId xmlns:a16="http://schemas.microsoft.com/office/drawing/2014/main" id="{E5B09828-1A27-6F41-983D-85215354D2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633" name="Rectangle 98">
                <a:extLst>
                  <a:ext uri="{FF2B5EF4-FFF2-40B4-BE49-F238E27FC236}">
                    <a16:creationId xmlns:a16="http://schemas.microsoft.com/office/drawing/2014/main" id="{80D83DCD-C9ED-4D4A-BEA7-FDC5433279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4" name="Rectangle 99">
                <a:extLst>
                  <a:ext uri="{FF2B5EF4-FFF2-40B4-BE49-F238E27FC236}">
                    <a16:creationId xmlns:a16="http://schemas.microsoft.com/office/drawing/2014/main" id="{5936CB08-2138-904D-A399-85EB9305E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29" name="Rectangle 100">
              <a:extLst>
                <a:ext uri="{FF2B5EF4-FFF2-40B4-BE49-F238E27FC236}">
                  <a16:creationId xmlns:a16="http://schemas.microsoft.com/office/drawing/2014/main" id="{500C95BF-E7E2-2F40-B2D0-4616E5711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0" name="Rectangle 101">
              <a:extLst>
                <a:ext uri="{FF2B5EF4-FFF2-40B4-BE49-F238E27FC236}">
                  <a16:creationId xmlns:a16="http://schemas.microsoft.com/office/drawing/2014/main" id="{7348B440-180E-2544-8C19-3C8D8CF28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1" name="Rectangle 102">
              <a:extLst>
                <a:ext uri="{FF2B5EF4-FFF2-40B4-BE49-F238E27FC236}">
                  <a16:creationId xmlns:a16="http://schemas.microsoft.com/office/drawing/2014/main" id="{D6AA62D3-51AB-8841-A908-73564AFB5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43" name="Rectangle 103">
            <a:extLst>
              <a:ext uri="{FF2B5EF4-FFF2-40B4-BE49-F238E27FC236}">
                <a16:creationId xmlns:a16="http://schemas.microsoft.com/office/drawing/2014/main" id="{873E501C-73D5-B048-BF0B-B7FBD524B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888" y="4639418"/>
            <a:ext cx="3216717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DNS query forwarded via LAN switch from client to 1</a:t>
            </a:r>
            <a:r>
              <a:rPr lang="en-US" sz="2400" baseline="30000" dirty="0">
                <a:solidFill>
                  <a:srgbClr val="000000"/>
                </a:solidFill>
                <a:ea typeface="ＭＳ Ｐゴシック" charset="0"/>
              </a:rPr>
              <a:t>st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hop router</a:t>
            </a:r>
          </a:p>
        </p:txBody>
      </p:sp>
      <p:sp>
        <p:nvSpPr>
          <p:cNvPr id="644" name="Rectangle 104">
            <a:extLst>
              <a:ext uri="{FF2B5EF4-FFF2-40B4-BE49-F238E27FC236}">
                <a16:creationId xmlns:a16="http://schemas.microsoft.com/office/drawing/2014/main" id="{B78EC689-D545-8441-B61E-769A0D790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1619" y="4636688"/>
            <a:ext cx="5141138" cy="148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forwarded from campus network into Comcast network, routed (tables created by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RIP, OSPF, IS-IS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and/or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BGP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routing protocols) to DNS server</a:t>
            </a:r>
          </a:p>
        </p:txBody>
      </p:sp>
      <p:sp>
        <p:nvSpPr>
          <p:cNvPr id="645" name="Rectangle 105">
            <a:extLst>
              <a:ext uri="{FF2B5EF4-FFF2-40B4-BE49-F238E27FC236}">
                <a16:creationId xmlns:a16="http://schemas.microsoft.com/office/drawing/2014/main" id="{90E95EE5-FC39-E148-8B00-785F719BD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 err="1">
                <a:solidFill>
                  <a:srgbClr val="000000"/>
                </a:solidFill>
                <a:ea typeface="ＭＳ Ｐゴシック" charset="0"/>
              </a:rPr>
              <a:t>Demux</a:t>
            </a:r>
            <a:r>
              <a:rPr lang="en-US" altLang="ja-JP" sz="2400" dirty="0" err="1">
                <a:solidFill>
                  <a:srgbClr val="000000"/>
                </a:solidFill>
                <a:ea typeface="ＭＳ Ｐゴシック" charset="0"/>
              </a:rPr>
              <a:t>ed</a:t>
            </a:r>
            <a:r>
              <a:rPr lang="en-US" altLang="ja-JP" sz="2400" dirty="0">
                <a:solidFill>
                  <a:srgbClr val="000000"/>
                </a:solidFill>
                <a:ea typeface="ＭＳ Ｐゴシック" charset="0"/>
              </a:rPr>
              <a:t> to DNS</a:t>
            </a: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DNS replies to client with IP address of www.google.com </a:t>
            </a:r>
          </a:p>
        </p:txBody>
      </p:sp>
      <p:grpSp>
        <p:nvGrpSpPr>
          <p:cNvPr id="674" name="Group 187">
            <a:extLst>
              <a:ext uri="{FF2B5EF4-FFF2-40B4-BE49-F238E27FC236}">
                <a16:creationId xmlns:a16="http://schemas.microsoft.com/office/drawing/2014/main" id="{C785CCCA-8BB4-6A4D-B52C-2CD9521BF4DD}"/>
              </a:ext>
            </a:extLst>
          </p:cNvPr>
          <p:cNvGrpSpPr>
            <a:grpSpLocks/>
          </p:cNvGrpSpPr>
          <p:nvPr/>
        </p:nvGrpSpPr>
        <p:grpSpPr bwMode="auto"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675" name="Freeform 188">
              <a:extLst>
                <a:ext uri="{FF2B5EF4-FFF2-40B4-BE49-F238E27FC236}">
                  <a16:creationId xmlns:a16="http://schemas.microsoft.com/office/drawing/2014/main" id="{8003B93D-94BD-9E42-B9C2-58440DC85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4" y="1965"/>
              <a:ext cx="337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connsiteX0" fmla="*/ 254 w 10000"/>
                <a:gd name="connsiteY0" fmla="*/ 0 h 10000"/>
                <a:gd name="connsiteX1" fmla="*/ 10000 w 10000"/>
                <a:gd name="connsiteY1" fmla="*/ 5019 h 10000"/>
                <a:gd name="connsiteX2" fmla="*/ 5720 w 10000"/>
                <a:gd name="connsiteY2" fmla="*/ 7201 h 10000"/>
                <a:gd name="connsiteX3" fmla="*/ 109 w 10000"/>
                <a:gd name="connsiteY3" fmla="*/ 10000 h 10000"/>
                <a:gd name="connsiteX4" fmla="*/ 236 w 10000"/>
                <a:gd name="connsiteY4" fmla="*/ 6679 h 10000"/>
                <a:gd name="connsiteX5" fmla="*/ 0 w 10000"/>
                <a:gd name="connsiteY5" fmla="*/ 4632 h 10000"/>
                <a:gd name="connsiteX6" fmla="*/ 254 w 10000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  <a:gd name="connsiteX0" fmla="*/ 254 w 10024"/>
                <a:gd name="connsiteY0" fmla="*/ 0 h 10000"/>
                <a:gd name="connsiteX1" fmla="*/ 10000 w 10024"/>
                <a:gd name="connsiteY1" fmla="*/ 5019 h 10000"/>
                <a:gd name="connsiteX2" fmla="*/ 10024 w 10024"/>
                <a:gd name="connsiteY2" fmla="*/ 6921 h 10000"/>
                <a:gd name="connsiteX3" fmla="*/ 109 w 10024"/>
                <a:gd name="connsiteY3" fmla="*/ 10000 h 10000"/>
                <a:gd name="connsiteX4" fmla="*/ 236 w 10024"/>
                <a:gd name="connsiteY4" fmla="*/ 6679 h 10000"/>
                <a:gd name="connsiteX5" fmla="*/ 0 w 10024"/>
                <a:gd name="connsiteY5" fmla="*/ 4632 h 10000"/>
                <a:gd name="connsiteX6" fmla="*/ 254 w 10024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24" h="10000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85000"/>
                  </a:schemeClr>
                </a:gs>
                <a:gs pos="99000">
                  <a:schemeClr val="bg1"/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76" name="Group 189">
              <a:extLst>
                <a:ext uri="{FF2B5EF4-FFF2-40B4-BE49-F238E27FC236}">
                  <a16:creationId xmlns:a16="http://schemas.microsoft.com/office/drawing/2014/main" id="{143562C0-5361-6240-B520-1E19C24C9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677" name="Rectangle 190">
                <a:extLst>
                  <a:ext uri="{FF2B5EF4-FFF2-40B4-BE49-F238E27FC236}">
                    <a16:creationId xmlns:a16="http://schemas.microsoft.com/office/drawing/2014/main" id="{349F8EC0-27D5-4349-907D-BB3017AE3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8" name="Text Box 191">
                <a:extLst>
                  <a:ext uri="{FF2B5EF4-FFF2-40B4-BE49-F238E27FC236}">
                    <a16:creationId xmlns:a16="http://schemas.microsoft.com/office/drawing/2014/main" id="{23467518-4906-8A41-B8C2-35FFEA344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UDP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679" name="Line 192">
                <a:extLst>
                  <a:ext uri="{FF2B5EF4-FFF2-40B4-BE49-F238E27FC236}">
                    <a16:creationId xmlns:a16="http://schemas.microsoft.com/office/drawing/2014/main" id="{23801BE2-040C-9B4B-A8F3-7264AE3E5B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0" name="Line 193">
                <a:extLst>
                  <a:ext uri="{FF2B5EF4-FFF2-40B4-BE49-F238E27FC236}">
                    <a16:creationId xmlns:a16="http://schemas.microsoft.com/office/drawing/2014/main" id="{4FC79998-5D20-F94B-94C6-EBEBEE39CF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1" name="Line 194">
                <a:extLst>
                  <a:ext uri="{FF2B5EF4-FFF2-40B4-BE49-F238E27FC236}">
                    <a16:creationId xmlns:a16="http://schemas.microsoft.com/office/drawing/2014/main" id="{7C075311-BBA4-5843-8E33-8C979CED9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2" name="Line 195">
                <a:extLst>
                  <a:ext uri="{FF2B5EF4-FFF2-40B4-BE49-F238E27FC236}">
                    <a16:creationId xmlns:a16="http://schemas.microsoft.com/office/drawing/2014/main" id="{BF18DFB8-D1BE-E041-A803-4A29C63E13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83" name="Group 196">
            <a:extLst>
              <a:ext uri="{FF2B5EF4-FFF2-40B4-BE49-F238E27FC236}">
                <a16:creationId xmlns:a16="http://schemas.microsoft.com/office/drawing/2014/main" id="{7BA78456-746C-CE4E-A8FB-AF29B4878EAE}"/>
              </a:ext>
            </a:extLst>
          </p:cNvPr>
          <p:cNvGrpSpPr>
            <a:grpSpLocks/>
          </p:cNvGrpSpPr>
          <p:nvPr/>
        </p:nvGrpSpPr>
        <p:grpSpPr bwMode="auto"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684" name="Group 197">
              <a:extLst>
                <a:ext uri="{FF2B5EF4-FFF2-40B4-BE49-F238E27FC236}">
                  <a16:creationId xmlns:a16="http://schemas.microsoft.com/office/drawing/2014/main" id="{EB43FE30-2E4F-284B-84EC-888E46985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689" name="Group 198">
                <a:extLst>
                  <a:ext uri="{FF2B5EF4-FFF2-40B4-BE49-F238E27FC236}">
                    <a16:creationId xmlns:a16="http://schemas.microsoft.com/office/drawing/2014/main" id="{ECA7DA69-5BBB-A046-A422-FA189BF9E6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714" name="Group 199">
                  <a:extLst>
                    <a:ext uri="{FF2B5EF4-FFF2-40B4-BE49-F238E27FC236}">
                      <a16:creationId xmlns:a16="http://schemas.microsoft.com/office/drawing/2014/main" id="{932D35F8-BEDB-1844-B106-804B50CBEC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717" name="Rectangle 200">
                    <a:extLst>
                      <a:ext uri="{FF2B5EF4-FFF2-40B4-BE49-F238E27FC236}">
                        <a16:creationId xmlns:a16="http://schemas.microsoft.com/office/drawing/2014/main" id="{D685F722-E345-AA41-8A63-787012D34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8" name="Text Box 201">
                    <a:extLst>
                      <a:ext uri="{FF2B5EF4-FFF2-40B4-BE49-F238E27FC236}">
                        <a16:creationId xmlns:a16="http://schemas.microsoft.com/office/drawing/2014/main" id="{ABA1ADB3-7EDA-D641-B2AE-3069634DA2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sp>
              <p:nvSpPr>
                <p:cNvPr id="715" name="Rectangle 202">
                  <a:extLst>
                    <a:ext uri="{FF2B5EF4-FFF2-40B4-BE49-F238E27FC236}">
                      <a16:creationId xmlns:a16="http://schemas.microsoft.com/office/drawing/2014/main" id="{46765DC8-A2C9-9E4A-B7A9-218058CA8D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16" name="Rectangle 203">
                  <a:extLst>
                    <a:ext uri="{FF2B5EF4-FFF2-40B4-BE49-F238E27FC236}">
                      <a16:creationId xmlns:a16="http://schemas.microsoft.com/office/drawing/2014/main" id="{CAAAD386-0C50-F945-B03D-048CA16D77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0" name="Group 204">
                <a:extLst>
                  <a:ext uri="{FF2B5EF4-FFF2-40B4-BE49-F238E27FC236}">
                    <a16:creationId xmlns:a16="http://schemas.microsoft.com/office/drawing/2014/main" id="{25BAA23E-EA3F-0F4C-A11D-B93B5829C5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708" name="Group 205">
                  <a:extLst>
                    <a:ext uri="{FF2B5EF4-FFF2-40B4-BE49-F238E27FC236}">
                      <a16:creationId xmlns:a16="http://schemas.microsoft.com/office/drawing/2014/main" id="{373C402E-6ACA-8E47-B786-CE64B796CE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712" name="Rectangle 206">
                    <a:extLst>
                      <a:ext uri="{FF2B5EF4-FFF2-40B4-BE49-F238E27FC236}">
                        <a16:creationId xmlns:a16="http://schemas.microsoft.com/office/drawing/2014/main" id="{B51D004E-AE15-F64F-B261-E1ECCF0AAA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3" name="Text Box 207">
                    <a:extLst>
                      <a:ext uri="{FF2B5EF4-FFF2-40B4-BE49-F238E27FC236}">
                        <a16:creationId xmlns:a16="http://schemas.microsoft.com/office/drawing/2014/main" id="{3C6E7598-D15F-BA43-B537-042BE31648A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DNS</a:t>
                    </a:r>
                  </a:p>
                </p:txBody>
              </p:sp>
            </p:grpSp>
            <p:grpSp>
              <p:nvGrpSpPr>
                <p:cNvPr id="709" name="Group 208">
                  <a:extLst>
                    <a:ext uri="{FF2B5EF4-FFF2-40B4-BE49-F238E27FC236}">
                      <a16:creationId xmlns:a16="http://schemas.microsoft.com/office/drawing/2014/main" id="{29BF291F-B4D5-1D4C-913D-86A482741F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710" name="Rectangle 209">
                    <a:extLst>
                      <a:ext uri="{FF2B5EF4-FFF2-40B4-BE49-F238E27FC236}">
                        <a16:creationId xmlns:a16="http://schemas.microsoft.com/office/drawing/2014/main" id="{61FBF84B-CE50-B643-AE79-9D89AE733F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11" name="Rectangle 210">
                    <a:extLst>
                      <a:ext uri="{FF2B5EF4-FFF2-40B4-BE49-F238E27FC236}">
                        <a16:creationId xmlns:a16="http://schemas.microsoft.com/office/drawing/2014/main" id="{E5121B12-FBF0-4342-BF6D-87B9B283F2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691" name="Group 211">
                <a:extLst>
                  <a:ext uri="{FF2B5EF4-FFF2-40B4-BE49-F238E27FC236}">
                    <a16:creationId xmlns:a16="http://schemas.microsoft.com/office/drawing/2014/main" id="{B0E7ACA9-2CF6-1243-9F9A-0D709EE07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706" name="Rectangle 212">
                  <a:extLst>
                    <a:ext uri="{FF2B5EF4-FFF2-40B4-BE49-F238E27FC236}">
                      <a16:creationId xmlns:a16="http://schemas.microsoft.com/office/drawing/2014/main" id="{CB0204CB-AB58-C940-B731-04091AC2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7" name="Rectangle 213">
                  <a:extLst>
                    <a:ext uri="{FF2B5EF4-FFF2-40B4-BE49-F238E27FC236}">
                      <a16:creationId xmlns:a16="http://schemas.microsoft.com/office/drawing/2014/main" id="{0B38DAE2-5553-E244-8B07-8FC2A6735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92" name="Group 214">
                <a:extLst>
                  <a:ext uri="{FF2B5EF4-FFF2-40B4-BE49-F238E27FC236}">
                    <a16:creationId xmlns:a16="http://schemas.microsoft.com/office/drawing/2014/main" id="{4A68C375-1CEB-0845-95BA-B239F6E622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693" name="Group 215">
                  <a:extLst>
                    <a:ext uri="{FF2B5EF4-FFF2-40B4-BE49-F238E27FC236}">
                      <a16:creationId xmlns:a16="http://schemas.microsoft.com/office/drawing/2014/main" id="{9E6C3DE1-7976-6F45-8A25-72AB746BD47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697" name="Group 216">
                    <a:extLst>
                      <a:ext uri="{FF2B5EF4-FFF2-40B4-BE49-F238E27FC236}">
                        <a16:creationId xmlns:a16="http://schemas.microsoft.com/office/drawing/2014/main" id="{CCA61FE2-639D-B541-A0E1-D867961882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700" name="Group 217">
                      <a:extLst>
                        <a:ext uri="{FF2B5EF4-FFF2-40B4-BE49-F238E27FC236}">
                          <a16:creationId xmlns:a16="http://schemas.microsoft.com/office/drawing/2014/main" id="{5E34812B-E977-C349-A338-24FA55985209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704" name="Rectangle 218">
                        <a:extLst>
                          <a:ext uri="{FF2B5EF4-FFF2-40B4-BE49-F238E27FC236}">
                            <a16:creationId xmlns:a16="http://schemas.microsoft.com/office/drawing/2014/main" id="{D0619781-83D7-AA45-8ACB-511E9E48B73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5" name="Text Box 219">
                        <a:extLst>
                          <a:ext uri="{FF2B5EF4-FFF2-40B4-BE49-F238E27FC236}">
                            <a16:creationId xmlns:a16="http://schemas.microsoft.com/office/drawing/2014/main" id="{E98FBF2F-723D-B747-8B9B-86363B2AC11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701" name="Group 220">
                      <a:extLst>
                        <a:ext uri="{FF2B5EF4-FFF2-40B4-BE49-F238E27FC236}">
                          <a16:creationId xmlns:a16="http://schemas.microsoft.com/office/drawing/2014/main" id="{831B80DD-C2F6-264E-98EA-E1865CB81ED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702" name="Rectangle 221">
                        <a:extLst>
                          <a:ext uri="{FF2B5EF4-FFF2-40B4-BE49-F238E27FC236}">
                            <a16:creationId xmlns:a16="http://schemas.microsoft.com/office/drawing/2014/main" id="{8EA783A9-E38D-4042-9805-1ECF12F5B74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703" name="Rectangle 222">
                        <a:extLst>
                          <a:ext uri="{FF2B5EF4-FFF2-40B4-BE49-F238E27FC236}">
                            <a16:creationId xmlns:a16="http://schemas.microsoft.com/office/drawing/2014/main" id="{8711C814-64CC-D441-8472-85CBD1B30A7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698" name="Rectangle 223">
                    <a:extLst>
                      <a:ext uri="{FF2B5EF4-FFF2-40B4-BE49-F238E27FC236}">
                        <a16:creationId xmlns:a16="http://schemas.microsoft.com/office/drawing/2014/main" id="{2A58AC39-92ED-B846-A308-8A8B1485C7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99" name="Rectangle 224">
                    <a:extLst>
                      <a:ext uri="{FF2B5EF4-FFF2-40B4-BE49-F238E27FC236}">
                        <a16:creationId xmlns:a16="http://schemas.microsoft.com/office/drawing/2014/main" id="{A393CD03-293E-A74B-B8CE-1F9571B66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4" name="Rectangle 225">
                  <a:extLst>
                    <a:ext uri="{FF2B5EF4-FFF2-40B4-BE49-F238E27FC236}">
                      <a16:creationId xmlns:a16="http://schemas.microsoft.com/office/drawing/2014/main" id="{77E35D46-4F7B-6745-AE76-82EF8774B9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Rectangle 226">
                  <a:extLst>
                    <a:ext uri="{FF2B5EF4-FFF2-40B4-BE49-F238E27FC236}">
                      <a16:creationId xmlns:a16="http://schemas.microsoft.com/office/drawing/2014/main" id="{326A96ED-AB23-384C-A796-7D2AB9337D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Rectangle 227">
                  <a:extLst>
                    <a:ext uri="{FF2B5EF4-FFF2-40B4-BE49-F238E27FC236}">
                      <a16:creationId xmlns:a16="http://schemas.microsoft.com/office/drawing/2014/main" id="{FEDE95BD-327A-B34F-A164-D7395B700F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685" name="AutoShape 228">
              <a:extLst>
                <a:ext uri="{FF2B5EF4-FFF2-40B4-BE49-F238E27FC236}">
                  <a16:creationId xmlns:a16="http://schemas.microsoft.com/office/drawing/2014/main" id="{7E540946-B645-6F49-8239-C8D7D6C583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86" name="Group 229">
              <a:extLst>
                <a:ext uri="{FF2B5EF4-FFF2-40B4-BE49-F238E27FC236}">
                  <a16:creationId xmlns:a16="http://schemas.microsoft.com/office/drawing/2014/main" id="{6BA61DA2-A413-E44B-AEFA-AA547DAB2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687" name="Rectangle 230">
                <a:extLst>
                  <a:ext uri="{FF2B5EF4-FFF2-40B4-BE49-F238E27FC236}">
                    <a16:creationId xmlns:a16="http://schemas.microsoft.com/office/drawing/2014/main" id="{4298490A-8079-374C-9608-987C5F6BA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8" name="Text Box 231">
                <a:extLst>
                  <a:ext uri="{FF2B5EF4-FFF2-40B4-BE49-F238E27FC236}">
                    <a16:creationId xmlns:a16="http://schemas.microsoft.com/office/drawing/2014/main" id="{DFCFF247-06AF-C44C-8721-8E3FAA97F1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</p:grpSp>
      <p:grpSp>
        <p:nvGrpSpPr>
          <p:cNvPr id="174" name="Group 248">
            <a:extLst>
              <a:ext uri="{FF2B5EF4-FFF2-40B4-BE49-F238E27FC236}">
                <a16:creationId xmlns:a16="http://schemas.microsoft.com/office/drawing/2014/main" id="{BA24EA86-E609-CE4E-99CD-C3F5EEC98D5E}"/>
              </a:ext>
            </a:extLst>
          </p:cNvPr>
          <p:cNvGrpSpPr>
            <a:grpSpLocks/>
          </p:cNvGrpSpPr>
          <p:nvPr/>
        </p:nvGrpSpPr>
        <p:grpSpPr bwMode="auto"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175" name="Freeform 148">
              <a:extLst>
                <a:ext uri="{FF2B5EF4-FFF2-40B4-BE49-F238E27FC236}">
                  <a16:creationId xmlns:a16="http://schemas.microsoft.com/office/drawing/2014/main" id="{8350240D-86DF-D14A-AE97-8866B95B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6" name="Rectangle 149">
              <a:extLst>
                <a:ext uri="{FF2B5EF4-FFF2-40B4-BE49-F238E27FC236}">
                  <a16:creationId xmlns:a16="http://schemas.microsoft.com/office/drawing/2014/main" id="{2E95E385-ED1A-2B4D-BD18-2501FD76B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7" name="Freeform 150">
              <a:extLst>
                <a:ext uri="{FF2B5EF4-FFF2-40B4-BE49-F238E27FC236}">
                  <a16:creationId xmlns:a16="http://schemas.microsoft.com/office/drawing/2014/main" id="{C1BAE21E-7184-3C47-BD21-0D357950D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8" name="Freeform 151">
              <a:extLst>
                <a:ext uri="{FF2B5EF4-FFF2-40B4-BE49-F238E27FC236}">
                  <a16:creationId xmlns:a16="http://schemas.microsoft.com/office/drawing/2014/main" id="{90457001-FC0D-0E41-A13D-0BDA9154A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E7330E90-9DD8-0A4A-8C05-BCE03E9BE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0" name="Group 153">
              <a:extLst>
                <a:ext uri="{FF2B5EF4-FFF2-40B4-BE49-F238E27FC236}">
                  <a16:creationId xmlns:a16="http://schemas.microsoft.com/office/drawing/2014/main" id="{9B69857C-D710-6442-BB78-8153EE3EB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08" name="AutoShape 154">
                <a:extLst>
                  <a:ext uri="{FF2B5EF4-FFF2-40B4-BE49-F238E27FC236}">
                    <a16:creationId xmlns:a16="http://schemas.microsoft.com/office/drawing/2014/main" id="{6270511B-D2F9-294E-AEB5-29C1A2B52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9" name="AutoShape 155">
                <a:extLst>
                  <a:ext uri="{FF2B5EF4-FFF2-40B4-BE49-F238E27FC236}">
                    <a16:creationId xmlns:a16="http://schemas.microsoft.com/office/drawing/2014/main" id="{98DF3608-E392-6D43-AAB6-C4A3AD78A2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1" name="Rectangle 156">
              <a:extLst>
                <a:ext uri="{FF2B5EF4-FFF2-40B4-BE49-F238E27FC236}">
                  <a16:creationId xmlns:a16="http://schemas.microsoft.com/office/drawing/2014/main" id="{F815B378-AF9E-EE4F-A309-282DA3E41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2" name="Group 157">
              <a:extLst>
                <a:ext uri="{FF2B5EF4-FFF2-40B4-BE49-F238E27FC236}">
                  <a16:creationId xmlns:a16="http://schemas.microsoft.com/office/drawing/2014/main" id="{67E01184-334F-3545-AB40-BB314E4F9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06" name="AutoShape 158">
                <a:extLst>
                  <a:ext uri="{FF2B5EF4-FFF2-40B4-BE49-F238E27FC236}">
                    <a16:creationId xmlns:a16="http://schemas.microsoft.com/office/drawing/2014/main" id="{2BBCFBE6-69B0-A846-B264-B4F74AEC5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7" name="AutoShape 159">
                <a:extLst>
                  <a:ext uri="{FF2B5EF4-FFF2-40B4-BE49-F238E27FC236}">
                    <a16:creationId xmlns:a16="http://schemas.microsoft.com/office/drawing/2014/main" id="{B46CC4E6-97C8-E346-BA88-4BE5F3D10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3" name="Rectangle 160">
              <a:extLst>
                <a:ext uri="{FF2B5EF4-FFF2-40B4-BE49-F238E27FC236}">
                  <a16:creationId xmlns:a16="http://schemas.microsoft.com/office/drawing/2014/main" id="{3A68D5E8-E8F5-6941-AA7A-DB4724A1A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4" name="Rectangle 161">
              <a:extLst>
                <a:ext uri="{FF2B5EF4-FFF2-40B4-BE49-F238E27FC236}">
                  <a16:creationId xmlns:a16="http://schemas.microsoft.com/office/drawing/2014/main" id="{C85FE9F8-AB9B-DC49-B969-5A8909D91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5" name="Group 162">
              <a:extLst>
                <a:ext uri="{FF2B5EF4-FFF2-40B4-BE49-F238E27FC236}">
                  <a16:creationId xmlns:a16="http://schemas.microsoft.com/office/drawing/2014/main" id="{83136C62-1CD4-8B40-839F-A7EEC2777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01" name="AutoShape 163">
                <a:extLst>
                  <a:ext uri="{FF2B5EF4-FFF2-40B4-BE49-F238E27FC236}">
                    <a16:creationId xmlns:a16="http://schemas.microsoft.com/office/drawing/2014/main" id="{EB609148-CFB5-2A44-949A-AA2E8B42E8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5" name="AutoShape 164">
                <a:extLst>
                  <a:ext uri="{FF2B5EF4-FFF2-40B4-BE49-F238E27FC236}">
                    <a16:creationId xmlns:a16="http://schemas.microsoft.com/office/drawing/2014/main" id="{A2E1E84C-7141-1743-B35A-4172B2D671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6" name="Freeform 165">
              <a:extLst>
                <a:ext uri="{FF2B5EF4-FFF2-40B4-BE49-F238E27FC236}">
                  <a16:creationId xmlns:a16="http://schemas.microsoft.com/office/drawing/2014/main" id="{43050567-31E9-244B-93D9-5A67D0788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87" name="Group 166">
              <a:extLst>
                <a:ext uri="{FF2B5EF4-FFF2-40B4-BE49-F238E27FC236}">
                  <a16:creationId xmlns:a16="http://schemas.microsoft.com/office/drawing/2014/main" id="{30BC8383-936E-0243-A67E-87F464BD03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99" name="AutoShape 167">
                <a:extLst>
                  <a:ext uri="{FF2B5EF4-FFF2-40B4-BE49-F238E27FC236}">
                    <a16:creationId xmlns:a16="http://schemas.microsoft.com/office/drawing/2014/main" id="{36E98FE5-C685-5F4F-9812-01F5B196A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AutoShape 168">
                <a:extLst>
                  <a:ext uri="{FF2B5EF4-FFF2-40B4-BE49-F238E27FC236}">
                    <a16:creationId xmlns:a16="http://schemas.microsoft.com/office/drawing/2014/main" id="{62A48F7A-763D-F94A-B670-67B97F409D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88" name="Rectangle 169">
              <a:extLst>
                <a:ext uri="{FF2B5EF4-FFF2-40B4-BE49-F238E27FC236}">
                  <a16:creationId xmlns:a16="http://schemas.microsoft.com/office/drawing/2014/main" id="{98A2D58B-8610-0049-9824-1E1CCFB81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89" name="Freeform 170">
              <a:extLst>
                <a:ext uri="{FF2B5EF4-FFF2-40B4-BE49-F238E27FC236}">
                  <a16:creationId xmlns:a16="http://schemas.microsoft.com/office/drawing/2014/main" id="{11AF6B7E-B658-0E42-B146-B4505BFC8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0" name="Freeform 171">
              <a:extLst>
                <a:ext uri="{FF2B5EF4-FFF2-40B4-BE49-F238E27FC236}">
                  <a16:creationId xmlns:a16="http://schemas.microsoft.com/office/drawing/2014/main" id="{6617EE11-1A08-B148-9C6E-2B115F7DA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1" name="Oval 172">
              <a:extLst>
                <a:ext uri="{FF2B5EF4-FFF2-40B4-BE49-F238E27FC236}">
                  <a16:creationId xmlns:a16="http://schemas.microsoft.com/office/drawing/2014/main" id="{EC8F463F-0BDA-0F45-9F76-2C41270B4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2" name="Freeform 173">
              <a:extLst>
                <a:ext uri="{FF2B5EF4-FFF2-40B4-BE49-F238E27FC236}">
                  <a16:creationId xmlns:a16="http://schemas.microsoft.com/office/drawing/2014/main" id="{029218AA-C435-EC48-972D-7D279AA97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3" name="AutoShape 174">
              <a:extLst>
                <a:ext uri="{FF2B5EF4-FFF2-40B4-BE49-F238E27FC236}">
                  <a16:creationId xmlns:a16="http://schemas.microsoft.com/office/drawing/2014/main" id="{004AF6A9-08DC-4C40-BD6A-E99AA1ED3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4" name="AutoShape 175">
              <a:extLst>
                <a:ext uri="{FF2B5EF4-FFF2-40B4-BE49-F238E27FC236}">
                  <a16:creationId xmlns:a16="http://schemas.microsoft.com/office/drawing/2014/main" id="{58FF6008-68B1-1F41-A35F-1814BE38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5" name="Oval 176">
              <a:extLst>
                <a:ext uri="{FF2B5EF4-FFF2-40B4-BE49-F238E27FC236}">
                  <a16:creationId xmlns:a16="http://schemas.microsoft.com/office/drawing/2014/main" id="{D3C587EC-E48C-E842-BC9C-FF13CB39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6" name="Oval 177">
              <a:extLst>
                <a:ext uri="{FF2B5EF4-FFF2-40B4-BE49-F238E27FC236}">
                  <a16:creationId xmlns:a16="http://schemas.microsoft.com/office/drawing/2014/main" id="{012B9197-2851-C241-AF64-90AEA8FD0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7" name="Oval 178">
              <a:extLst>
                <a:ext uri="{FF2B5EF4-FFF2-40B4-BE49-F238E27FC236}">
                  <a16:creationId xmlns:a16="http://schemas.microsoft.com/office/drawing/2014/main" id="{1016A314-384F-CB4F-B077-543DA4A2F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98" name="Rectangle 179">
              <a:extLst>
                <a:ext uri="{FF2B5EF4-FFF2-40B4-BE49-F238E27FC236}">
                  <a16:creationId xmlns:a16="http://schemas.microsoft.com/office/drawing/2014/main" id="{5922B0DF-34CC-0949-8A0A-5B645EA4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CA6F153-E77E-2C42-832A-3394AC9B48B8}"/>
              </a:ext>
            </a:extLst>
          </p:cNvPr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719" name="Group 53">
              <a:extLst>
                <a:ext uri="{FF2B5EF4-FFF2-40B4-BE49-F238E27FC236}">
                  <a16:creationId xmlns:a16="http://schemas.microsoft.com/office/drawing/2014/main" id="{8B05B42C-C438-E24D-AFA2-298485978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720" name="Rectangle 54">
                <a:extLst>
                  <a:ext uri="{FF2B5EF4-FFF2-40B4-BE49-F238E27FC236}">
                    <a16:creationId xmlns:a16="http://schemas.microsoft.com/office/drawing/2014/main" id="{D126321D-B0DA-3244-AC5F-32642BCEE3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1" name="Text Box 55">
                <a:extLst>
                  <a:ext uri="{FF2B5EF4-FFF2-40B4-BE49-F238E27FC236}">
                    <a16:creationId xmlns:a16="http://schemas.microsoft.com/office/drawing/2014/main" id="{BC8AD8C6-CCDE-A54B-8E07-A6320750A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sp>
          <p:nvSpPr>
            <p:cNvPr id="722" name="AutoShape 88">
              <a:extLst>
                <a:ext uri="{FF2B5EF4-FFF2-40B4-BE49-F238E27FC236}">
                  <a16:creationId xmlns:a16="http://schemas.microsoft.com/office/drawing/2014/main" id="{0C51A2FB-6AD3-AF4D-BF7E-5FC96D20D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915" y="1475417"/>
              <a:ext cx="381000" cy="487292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AF7A381-C377-40BF-8E73-4A037D3773D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2DB8D0D-38DE-405D-836A-43E8E00D2044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4A510BE-0B8E-47F1-8730-D7F8AA597192}"/>
              </a:ext>
            </a:extLst>
          </p:cNvPr>
          <p:cNvSpPr/>
          <p:nvPr/>
        </p:nvSpPr>
        <p:spPr>
          <a:xfrm>
            <a:off x="393111" y="727493"/>
            <a:ext cx="395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Using DNS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6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96296E-6 L 0.30208 0.00047 C 0.26822 0.07408 0.22513 0.17477 0.19544 0.2474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1236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544 0.24746 C 0.22916 0.21204 0.2526 0.20463 0.31184 0.16389 C 0.37122 0.12315 0.45169 0.08102 0.50768 0.0206 C 0.48984 0.02084 0.39205 0.01922 0.37057 0.02037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1136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6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3" grpId="0"/>
      <p:bldP spid="64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542" name="Group 325">
            <a:extLst>
              <a:ext uri="{FF2B5EF4-FFF2-40B4-BE49-F238E27FC236}">
                <a16:creationId xmlns:a16="http://schemas.microsoft.com/office/drawing/2014/main" id="{44BB38E6-E14F-E243-A361-68D05E58CCCB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43" name="Group 52">
              <a:extLst>
                <a:ext uri="{FF2B5EF4-FFF2-40B4-BE49-F238E27FC236}">
                  <a16:creationId xmlns:a16="http://schemas.microsoft.com/office/drawing/2014/main" id="{0A8D6708-4609-6945-A946-E47D0AA23B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45" name="Rectangle 53">
                <a:extLst>
                  <a:ext uri="{FF2B5EF4-FFF2-40B4-BE49-F238E27FC236}">
                    <a16:creationId xmlns:a16="http://schemas.microsoft.com/office/drawing/2014/main" id="{B6E73418-9916-914F-BAF1-61EBBD28B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6" name="Text Box 54">
                <a:extLst>
                  <a:ext uri="{FF2B5EF4-FFF2-40B4-BE49-F238E27FC236}">
                    <a16:creationId xmlns:a16="http://schemas.microsoft.com/office/drawing/2014/main" id="{EB3D178B-2079-974C-BBAF-D1859C342A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544" name="AutoShape 85">
              <a:extLst>
                <a:ext uri="{FF2B5EF4-FFF2-40B4-BE49-F238E27FC236}">
                  <a16:creationId xmlns:a16="http://schemas.microsoft.com/office/drawing/2014/main" id="{B164A8CC-CDC1-E443-A720-0B9C1A59C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547" name="Rectangle 100">
            <a:extLst>
              <a:ext uri="{FF2B5EF4-FFF2-40B4-BE49-F238E27FC236}">
                <a16:creationId xmlns:a16="http://schemas.microsoft.com/office/drawing/2014/main" id="{736B0FF4-A2E8-AE45-921A-22C015CB3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To send HTTP request, client first opens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socket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 to web server</a:t>
            </a:r>
          </a:p>
        </p:txBody>
      </p:sp>
      <p:sp>
        <p:nvSpPr>
          <p:cNvPr id="548" name="Rectangle 101">
            <a:extLst>
              <a:ext uri="{FF2B5EF4-FFF2-40B4-BE49-F238E27FC236}">
                <a16:creationId xmlns:a16="http://schemas.microsoft.com/office/drawing/2014/main" id="{FC65F5D7-75A7-7843-969E-B8C83BD5E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426" y="2619376"/>
            <a:ext cx="4783138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SYN segment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1 in TCP 3-way handshake) inter-domain routed to web server</a:t>
            </a:r>
          </a:p>
        </p:txBody>
      </p:sp>
      <p:sp>
        <p:nvSpPr>
          <p:cNvPr id="549" name="Rectangle 102">
            <a:extLst>
              <a:ext uri="{FF2B5EF4-FFF2-40B4-BE49-F238E27FC236}">
                <a16:creationId xmlns:a16="http://schemas.microsoft.com/office/drawing/2014/main" id="{51C744F0-EF71-344A-B333-4EEF1D80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2983" y="4916719"/>
            <a:ext cx="434179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TCP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connection established!</a:t>
            </a:r>
          </a:p>
        </p:txBody>
      </p:sp>
      <p:grpSp>
        <p:nvGrpSpPr>
          <p:cNvPr id="550" name="Group 314">
            <a:extLst>
              <a:ext uri="{FF2B5EF4-FFF2-40B4-BE49-F238E27FC236}">
                <a16:creationId xmlns:a16="http://schemas.microsoft.com/office/drawing/2014/main" id="{4E3B24CA-FEEE-3E47-9A58-189AE2727095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51" name="Rectangle 99">
              <a:extLst>
                <a:ext uri="{FF2B5EF4-FFF2-40B4-BE49-F238E27FC236}">
                  <a16:creationId xmlns:a16="http://schemas.microsoft.com/office/drawing/2014/main" id="{287E07CE-E274-3F4D-96B8-D3177BBB1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2" name="Rectangle 95">
              <a:extLst>
                <a:ext uri="{FF2B5EF4-FFF2-40B4-BE49-F238E27FC236}">
                  <a16:creationId xmlns:a16="http://schemas.microsoft.com/office/drawing/2014/main" id="{8886EA9A-C5FF-A347-84C6-EC7C6AFE8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3" name="Rectangle 96">
              <a:extLst>
                <a:ext uri="{FF2B5EF4-FFF2-40B4-BE49-F238E27FC236}">
                  <a16:creationId xmlns:a16="http://schemas.microsoft.com/office/drawing/2014/main" id="{3E962067-480B-FE47-A3AE-7153A4C45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4" name="Rectangle 97">
              <a:extLst>
                <a:ext uri="{FF2B5EF4-FFF2-40B4-BE49-F238E27FC236}">
                  <a16:creationId xmlns:a16="http://schemas.microsoft.com/office/drawing/2014/main" id="{B4CDB1AD-3C2F-3347-A517-1F1AEEF6D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555" name="Rectangle 98">
              <a:extLst>
                <a:ext uri="{FF2B5EF4-FFF2-40B4-BE49-F238E27FC236}">
                  <a16:creationId xmlns:a16="http://schemas.microsoft.com/office/drawing/2014/main" id="{B0AC5248-EFDD-2142-9FBF-32AD6EF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56" name="Group 310">
              <a:extLst>
                <a:ext uri="{FF2B5EF4-FFF2-40B4-BE49-F238E27FC236}">
                  <a16:creationId xmlns:a16="http://schemas.microsoft.com/office/drawing/2014/main" id="{24999875-A88C-FD45-9FAA-ED70B2D1AA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57" name="Rectangle 311">
                <a:extLst>
                  <a:ext uri="{FF2B5EF4-FFF2-40B4-BE49-F238E27FC236}">
                    <a16:creationId xmlns:a16="http://schemas.microsoft.com/office/drawing/2014/main" id="{D865E817-3F6A-2344-8E60-F652C9FDE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8" name="Rectangle 312">
                <a:extLst>
                  <a:ext uri="{FF2B5EF4-FFF2-40B4-BE49-F238E27FC236}">
                    <a16:creationId xmlns:a16="http://schemas.microsoft.com/office/drawing/2014/main" id="{197093E6-8F10-9442-89AF-4F26EE9D4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9" name="Text Box 313">
                <a:extLst>
                  <a:ext uri="{FF2B5EF4-FFF2-40B4-BE49-F238E27FC236}">
                    <a16:creationId xmlns:a16="http://schemas.microsoft.com/office/drawing/2014/main" id="{4A84191B-BE9C-EE49-85DF-BE63E57CAE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</p:grpSp>
      <p:grpSp>
        <p:nvGrpSpPr>
          <p:cNvPr id="560" name="Group 326">
            <a:extLst>
              <a:ext uri="{FF2B5EF4-FFF2-40B4-BE49-F238E27FC236}">
                <a16:creationId xmlns:a16="http://schemas.microsoft.com/office/drawing/2014/main" id="{6035F0FF-3872-4E4A-B014-49029AA39D2F}"/>
              </a:ext>
            </a:extLst>
          </p:cNvPr>
          <p:cNvGrpSpPr>
            <a:grpSpLocks/>
          </p:cNvGrpSpPr>
          <p:nvPr/>
        </p:nvGrpSpPr>
        <p:grpSpPr bwMode="auto"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61" name="Group 68">
              <a:extLst>
                <a:ext uri="{FF2B5EF4-FFF2-40B4-BE49-F238E27FC236}">
                  <a16:creationId xmlns:a16="http://schemas.microsoft.com/office/drawing/2014/main" id="{05F3B1DD-FD64-574D-A15D-8719F0552C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23" name="Rectangle 69">
                <a:extLst>
                  <a:ext uri="{FF2B5EF4-FFF2-40B4-BE49-F238E27FC236}">
                    <a16:creationId xmlns:a16="http://schemas.microsoft.com/office/drawing/2014/main" id="{0ECCD2F8-075F-0A4D-B835-3EDF82D224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4" name="Rectangle 70">
                <a:extLst>
                  <a:ext uri="{FF2B5EF4-FFF2-40B4-BE49-F238E27FC236}">
                    <a16:creationId xmlns:a16="http://schemas.microsoft.com/office/drawing/2014/main" id="{EBF470C4-203D-234A-BB30-E9BF4F288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562" name="Group 301">
              <a:extLst>
                <a:ext uri="{FF2B5EF4-FFF2-40B4-BE49-F238E27FC236}">
                  <a16:creationId xmlns:a16="http://schemas.microsoft.com/office/drawing/2014/main" id="{E2F59A8B-1798-8245-B3C6-525C81A83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646" name="Rectangle 59">
                <a:extLst>
                  <a:ext uri="{FF2B5EF4-FFF2-40B4-BE49-F238E27FC236}">
                    <a16:creationId xmlns:a16="http://schemas.microsoft.com/office/drawing/2014/main" id="{9FDB2F95-1041-4549-879B-1B6E036E10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7" name="Rectangle 60">
                <a:extLst>
                  <a:ext uri="{FF2B5EF4-FFF2-40B4-BE49-F238E27FC236}">
                    <a16:creationId xmlns:a16="http://schemas.microsoft.com/office/drawing/2014/main" id="{D867A23D-4E29-624B-9F72-E29177D4C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73" name="Text Box 297">
                <a:extLst>
                  <a:ext uri="{FF2B5EF4-FFF2-40B4-BE49-F238E27FC236}">
                    <a16:creationId xmlns:a16="http://schemas.microsoft.com/office/drawing/2014/main" id="{2CD54253-7CF3-C34D-B65E-37D425B45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3" name="Group 302">
              <a:extLst>
                <a:ext uri="{FF2B5EF4-FFF2-40B4-BE49-F238E27FC236}">
                  <a16:creationId xmlns:a16="http://schemas.microsoft.com/office/drawing/2014/main" id="{27EAE6D6-CC8D-BC4B-985B-D731038852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74" name="Rectangle 303">
                <a:extLst>
                  <a:ext uri="{FF2B5EF4-FFF2-40B4-BE49-F238E27FC236}">
                    <a16:creationId xmlns:a16="http://schemas.microsoft.com/office/drawing/2014/main" id="{161A0B61-4B46-1246-B317-2A22E46F6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5" name="Rectangle 304">
                <a:extLst>
                  <a:ext uri="{FF2B5EF4-FFF2-40B4-BE49-F238E27FC236}">
                    <a16:creationId xmlns:a16="http://schemas.microsoft.com/office/drawing/2014/main" id="{6CF3ECE3-58C4-8F4C-91B7-8E5A9B5C96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6" name="Text Box 305">
                <a:extLst>
                  <a:ext uri="{FF2B5EF4-FFF2-40B4-BE49-F238E27FC236}">
                    <a16:creationId xmlns:a16="http://schemas.microsoft.com/office/drawing/2014/main" id="{BADE4FCB-B8A8-034E-9598-B068A15725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564" name="Group 315">
              <a:extLst>
                <a:ext uri="{FF2B5EF4-FFF2-40B4-BE49-F238E27FC236}">
                  <a16:creationId xmlns:a16="http://schemas.microsoft.com/office/drawing/2014/main" id="{D29235BE-BACD-D946-AB55-0AA77A9B45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65" name="Rectangle 316">
                <a:extLst>
                  <a:ext uri="{FF2B5EF4-FFF2-40B4-BE49-F238E27FC236}">
                    <a16:creationId xmlns:a16="http://schemas.microsoft.com/office/drawing/2014/main" id="{71D1FC90-B0D4-0748-B73C-0C001AABA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6" name="Rectangle 317">
                <a:extLst>
                  <a:ext uri="{FF2B5EF4-FFF2-40B4-BE49-F238E27FC236}">
                    <a16:creationId xmlns:a16="http://schemas.microsoft.com/office/drawing/2014/main" id="{259D6AF6-E31C-B04A-985C-2997A516D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7" name="Rectangle 318">
                <a:extLst>
                  <a:ext uri="{FF2B5EF4-FFF2-40B4-BE49-F238E27FC236}">
                    <a16:creationId xmlns:a16="http://schemas.microsoft.com/office/drawing/2014/main" id="{2A231446-5FA9-CF40-928B-8DF94AD2E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8" name="Rectangle 319">
                <a:extLst>
                  <a:ext uri="{FF2B5EF4-FFF2-40B4-BE49-F238E27FC236}">
                    <a16:creationId xmlns:a16="http://schemas.microsoft.com/office/drawing/2014/main" id="{8323599A-5DB9-4848-8D70-91081A64A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9" name="Rectangle 320">
                <a:extLst>
                  <a:ext uri="{FF2B5EF4-FFF2-40B4-BE49-F238E27FC236}">
                    <a16:creationId xmlns:a16="http://schemas.microsoft.com/office/drawing/2014/main" id="{F497CB89-2EBF-0144-AF05-9D589F900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570" name="Group 321">
                <a:extLst>
                  <a:ext uri="{FF2B5EF4-FFF2-40B4-BE49-F238E27FC236}">
                    <a16:creationId xmlns:a16="http://schemas.microsoft.com/office/drawing/2014/main" id="{BD18992D-86F7-8246-A366-53CBF4FFE4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71" name="Rectangle 322">
                  <a:extLst>
                    <a:ext uri="{FF2B5EF4-FFF2-40B4-BE49-F238E27FC236}">
                      <a16:creationId xmlns:a16="http://schemas.microsoft.com/office/drawing/2014/main" id="{D1798245-1945-B24B-957C-B072AF1AF4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2" name="Rectangle 323">
                  <a:extLst>
                    <a:ext uri="{FF2B5EF4-FFF2-40B4-BE49-F238E27FC236}">
                      <a16:creationId xmlns:a16="http://schemas.microsoft.com/office/drawing/2014/main" id="{E643A63C-1C57-B945-8DAB-10DAD13D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573" name="Text Box 324">
                  <a:extLst>
                    <a:ext uri="{FF2B5EF4-FFF2-40B4-BE49-F238E27FC236}">
                      <a16:creationId xmlns:a16="http://schemas.microsoft.com/office/drawing/2014/main" id="{A6BFAAD3-2439-FF41-9F7B-7FAA3A2AAC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34" name="Group 337">
            <a:extLst>
              <a:ext uri="{FF2B5EF4-FFF2-40B4-BE49-F238E27FC236}">
                <a16:creationId xmlns:a16="http://schemas.microsoft.com/office/drawing/2014/main" id="{BDBCD45F-1F7A-9543-8559-5895A90FD148}"/>
              </a:ext>
            </a:extLst>
          </p:cNvPr>
          <p:cNvGrpSpPr>
            <a:grpSpLocks/>
          </p:cNvGrpSpPr>
          <p:nvPr/>
        </p:nvGrpSpPr>
        <p:grpSpPr bwMode="auto"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735" name="Group 338">
              <a:extLst>
                <a:ext uri="{FF2B5EF4-FFF2-40B4-BE49-F238E27FC236}">
                  <a16:creationId xmlns:a16="http://schemas.microsoft.com/office/drawing/2014/main" id="{0241F242-E3E0-E04C-9D42-A8DA1F4635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754" name="Rectangle 339">
                <a:extLst>
                  <a:ext uri="{FF2B5EF4-FFF2-40B4-BE49-F238E27FC236}">
                    <a16:creationId xmlns:a16="http://schemas.microsoft.com/office/drawing/2014/main" id="{40719677-5F13-A547-B939-37B964C39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5" name="Rectangle 340">
                <a:extLst>
                  <a:ext uri="{FF2B5EF4-FFF2-40B4-BE49-F238E27FC236}">
                    <a16:creationId xmlns:a16="http://schemas.microsoft.com/office/drawing/2014/main" id="{8FBD903F-689E-1E4F-A4E8-B865330E9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36" name="Group 341">
              <a:extLst>
                <a:ext uri="{FF2B5EF4-FFF2-40B4-BE49-F238E27FC236}">
                  <a16:creationId xmlns:a16="http://schemas.microsoft.com/office/drawing/2014/main" id="{D3A49F13-3F7D-AF43-A7B5-75D42D3F0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751" name="Rectangle 342">
                <a:extLst>
                  <a:ext uri="{FF2B5EF4-FFF2-40B4-BE49-F238E27FC236}">
                    <a16:creationId xmlns:a16="http://schemas.microsoft.com/office/drawing/2014/main" id="{6560040F-827B-4144-9A62-12A938DFB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2" name="Rectangle 343">
                <a:extLst>
                  <a:ext uri="{FF2B5EF4-FFF2-40B4-BE49-F238E27FC236}">
                    <a16:creationId xmlns:a16="http://schemas.microsoft.com/office/drawing/2014/main" id="{4979BB7B-93B5-3A44-9BF4-72A3A854B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3" name="Text Box 344">
                <a:extLst>
                  <a:ext uri="{FF2B5EF4-FFF2-40B4-BE49-F238E27FC236}">
                    <a16:creationId xmlns:a16="http://schemas.microsoft.com/office/drawing/2014/main" id="{C02CFF55-650B-AD4A-92D7-CDA2D2C4C1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7" name="Group 345">
              <a:extLst>
                <a:ext uri="{FF2B5EF4-FFF2-40B4-BE49-F238E27FC236}">
                  <a16:creationId xmlns:a16="http://schemas.microsoft.com/office/drawing/2014/main" id="{B6AC2CCC-A76E-2445-8246-899C8784EA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748" name="Rectangle 346">
                <a:extLst>
                  <a:ext uri="{FF2B5EF4-FFF2-40B4-BE49-F238E27FC236}">
                    <a16:creationId xmlns:a16="http://schemas.microsoft.com/office/drawing/2014/main" id="{91D927BE-A5DA-AB48-AF73-32631E45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9" name="Rectangle 347">
                <a:extLst>
                  <a:ext uri="{FF2B5EF4-FFF2-40B4-BE49-F238E27FC236}">
                    <a16:creationId xmlns:a16="http://schemas.microsoft.com/office/drawing/2014/main" id="{7BE391C6-43DB-3043-B89D-6DEE17F0E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0" name="Text Box 348">
                <a:extLst>
                  <a:ext uri="{FF2B5EF4-FFF2-40B4-BE49-F238E27FC236}">
                    <a16:creationId xmlns:a16="http://schemas.microsoft.com/office/drawing/2014/main" id="{78193E8E-5EDB-3C4B-908D-01FFF86C6A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</a:t>
                </a:r>
              </a:p>
            </p:txBody>
          </p:sp>
        </p:grpSp>
        <p:grpSp>
          <p:nvGrpSpPr>
            <p:cNvPr id="738" name="Group 349">
              <a:extLst>
                <a:ext uri="{FF2B5EF4-FFF2-40B4-BE49-F238E27FC236}">
                  <a16:creationId xmlns:a16="http://schemas.microsoft.com/office/drawing/2014/main" id="{63AF8189-9A3F-D542-9CEC-58D39BCAE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739" name="Rectangle 350">
                <a:extLst>
                  <a:ext uri="{FF2B5EF4-FFF2-40B4-BE49-F238E27FC236}">
                    <a16:creationId xmlns:a16="http://schemas.microsoft.com/office/drawing/2014/main" id="{A020A05E-94BF-C640-A8CB-AF123AA2F4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0" name="Rectangle 351">
                <a:extLst>
                  <a:ext uri="{FF2B5EF4-FFF2-40B4-BE49-F238E27FC236}">
                    <a16:creationId xmlns:a16="http://schemas.microsoft.com/office/drawing/2014/main" id="{22E1DFE5-9FD3-AA4B-BDC5-018CD8E70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1" name="Rectangle 352">
                <a:extLst>
                  <a:ext uri="{FF2B5EF4-FFF2-40B4-BE49-F238E27FC236}">
                    <a16:creationId xmlns:a16="http://schemas.microsoft.com/office/drawing/2014/main" id="{0849A1A5-14E0-374C-BA02-9C63B614DB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2" name="Rectangle 353">
                <a:extLst>
                  <a:ext uri="{FF2B5EF4-FFF2-40B4-BE49-F238E27FC236}">
                    <a16:creationId xmlns:a16="http://schemas.microsoft.com/office/drawing/2014/main" id="{82BE04FB-4B53-BA46-B018-3B9000714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3" name="Rectangle 354">
                <a:extLst>
                  <a:ext uri="{FF2B5EF4-FFF2-40B4-BE49-F238E27FC236}">
                    <a16:creationId xmlns:a16="http://schemas.microsoft.com/office/drawing/2014/main" id="{13D8F146-B1F3-FA41-A508-298A5DAD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744" name="Group 355">
                <a:extLst>
                  <a:ext uri="{FF2B5EF4-FFF2-40B4-BE49-F238E27FC236}">
                    <a16:creationId xmlns:a16="http://schemas.microsoft.com/office/drawing/2014/main" id="{87B22912-5DB4-CC4E-8302-A587515DDD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745" name="Rectangle 356">
                  <a:extLst>
                    <a:ext uri="{FF2B5EF4-FFF2-40B4-BE49-F238E27FC236}">
                      <a16:creationId xmlns:a16="http://schemas.microsoft.com/office/drawing/2014/main" id="{E761A945-3F5E-CA4E-A896-C01C895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6" name="Rectangle 357">
                  <a:extLst>
                    <a:ext uri="{FF2B5EF4-FFF2-40B4-BE49-F238E27FC236}">
                      <a16:creationId xmlns:a16="http://schemas.microsoft.com/office/drawing/2014/main" id="{84134D3E-13F8-6042-9D38-AF73D970B8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47" name="Text Box 358">
                  <a:extLst>
                    <a:ext uri="{FF2B5EF4-FFF2-40B4-BE49-F238E27FC236}">
                      <a16:creationId xmlns:a16="http://schemas.microsoft.com/office/drawing/2014/main" id="{360C0654-D2F5-A249-98C0-8B4B35A822F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SYN</a:t>
                  </a:r>
                </a:p>
              </p:txBody>
            </p:sp>
          </p:grpSp>
        </p:grpSp>
      </p:grpSp>
      <p:sp>
        <p:nvSpPr>
          <p:cNvPr id="756" name="Rectangle 359">
            <a:extLst>
              <a:ext uri="{FF2B5EF4-FFF2-40B4-BE49-F238E27FC236}">
                <a16:creationId xmlns:a16="http://schemas.microsoft.com/office/drawing/2014/main" id="{A9BE400C-E7A8-814F-9EFA-D314343CF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000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757" name="Group 391">
            <a:extLst>
              <a:ext uri="{FF2B5EF4-FFF2-40B4-BE49-F238E27FC236}">
                <a16:creationId xmlns:a16="http://schemas.microsoft.com/office/drawing/2014/main" id="{17C83498-6185-2647-828E-58DDFAF371A4}"/>
              </a:ext>
            </a:extLst>
          </p:cNvPr>
          <p:cNvGrpSpPr>
            <a:grpSpLocks/>
          </p:cNvGrpSpPr>
          <p:nvPr/>
        </p:nvGrpSpPr>
        <p:grpSpPr bwMode="auto"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758" name="Group 361">
              <a:extLst>
                <a:ext uri="{FF2B5EF4-FFF2-40B4-BE49-F238E27FC236}">
                  <a16:creationId xmlns:a16="http://schemas.microsoft.com/office/drawing/2014/main" id="{18FD13CD-0315-B647-B6AF-39F23BA87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810" name="Rectangle 362">
                <a:extLst>
                  <a:ext uri="{FF2B5EF4-FFF2-40B4-BE49-F238E27FC236}">
                    <a16:creationId xmlns:a16="http://schemas.microsoft.com/office/drawing/2014/main" id="{9C3274D0-8E72-FF4D-AA28-A8EAE39D6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1" name="Rectangle 363">
                <a:extLst>
                  <a:ext uri="{FF2B5EF4-FFF2-40B4-BE49-F238E27FC236}">
                    <a16:creationId xmlns:a16="http://schemas.microsoft.com/office/drawing/2014/main" id="{2A85A536-6D67-544C-8670-9B17244FB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759" name="Group 382">
              <a:extLst>
                <a:ext uri="{FF2B5EF4-FFF2-40B4-BE49-F238E27FC236}">
                  <a16:creationId xmlns:a16="http://schemas.microsoft.com/office/drawing/2014/main" id="{A64FBDF6-0E86-E740-A72D-FB97797F5E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807" name="Rectangle 365">
                <a:extLst>
                  <a:ext uri="{FF2B5EF4-FFF2-40B4-BE49-F238E27FC236}">
                    <a16:creationId xmlns:a16="http://schemas.microsoft.com/office/drawing/2014/main" id="{8E976F92-FA7A-AB47-9B21-9CC5C1911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8" name="Rectangle 366">
                <a:extLst>
                  <a:ext uri="{FF2B5EF4-FFF2-40B4-BE49-F238E27FC236}">
                    <a16:creationId xmlns:a16="http://schemas.microsoft.com/office/drawing/2014/main" id="{6AD327EE-B6BC-D741-A7C2-B834A5D59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9" name="Text Box 367">
                <a:extLst>
                  <a:ext uri="{FF2B5EF4-FFF2-40B4-BE49-F238E27FC236}">
                    <a16:creationId xmlns:a16="http://schemas.microsoft.com/office/drawing/2014/main" id="{96F9A0CD-789B-D04C-9566-4A2973C5E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760" name="Rectangle 373">
              <a:extLst>
                <a:ext uri="{FF2B5EF4-FFF2-40B4-BE49-F238E27FC236}">
                  <a16:creationId xmlns:a16="http://schemas.microsoft.com/office/drawing/2014/main" id="{F2EBED54-BD1B-ED40-89CC-56E9651CA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1" name="Rectangle 374">
              <a:extLst>
                <a:ext uri="{FF2B5EF4-FFF2-40B4-BE49-F238E27FC236}">
                  <a16:creationId xmlns:a16="http://schemas.microsoft.com/office/drawing/2014/main" id="{74AF0931-1E02-754D-9005-03A58D5C2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2" name="Rectangle 375">
              <a:extLst>
                <a:ext uri="{FF2B5EF4-FFF2-40B4-BE49-F238E27FC236}">
                  <a16:creationId xmlns:a16="http://schemas.microsoft.com/office/drawing/2014/main" id="{9DE1570C-335C-9C44-9681-536C219A3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3" name="Rectangle 376">
              <a:extLst>
                <a:ext uri="{FF2B5EF4-FFF2-40B4-BE49-F238E27FC236}">
                  <a16:creationId xmlns:a16="http://schemas.microsoft.com/office/drawing/2014/main" id="{1A5BAEF7-331F-F14B-B97F-78D5BE86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4" name="Rectangle 377">
              <a:extLst>
                <a:ext uri="{FF2B5EF4-FFF2-40B4-BE49-F238E27FC236}">
                  <a16:creationId xmlns:a16="http://schemas.microsoft.com/office/drawing/2014/main" id="{84336569-B3A7-6A49-A82B-99D5EC339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65" name="Group 383">
              <a:extLst>
                <a:ext uri="{FF2B5EF4-FFF2-40B4-BE49-F238E27FC236}">
                  <a16:creationId xmlns:a16="http://schemas.microsoft.com/office/drawing/2014/main" id="{28790B64-9067-B544-9439-EB76C10C1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804" name="Rectangle 384">
                <a:extLst>
                  <a:ext uri="{FF2B5EF4-FFF2-40B4-BE49-F238E27FC236}">
                    <a16:creationId xmlns:a16="http://schemas.microsoft.com/office/drawing/2014/main" id="{BEF7727E-C16B-5F45-BAA7-AE952E8936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5" name="Rectangle 385">
                <a:extLst>
                  <a:ext uri="{FF2B5EF4-FFF2-40B4-BE49-F238E27FC236}">
                    <a16:creationId xmlns:a16="http://schemas.microsoft.com/office/drawing/2014/main" id="{FB8C79D1-4376-1A40-B6C0-F73357935C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6" name="Text Box 386">
                <a:extLst>
                  <a:ext uri="{FF2B5EF4-FFF2-40B4-BE49-F238E27FC236}">
                    <a16:creationId xmlns:a16="http://schemas.microsoft.com/office/drawing/2014/main" id="{7D800199-8CF4-F44C-B339-C1A2622895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766" name="Group 387">
              <a:extLst>
                <a:ext uri="{FF2B5EF4-FFF2-40B4-BE49-F238E27FC236}">
                  <a16:creationId xmlns:a16="http://schemas.microsoft.com/office/drawing/2014/main" id="{A3096BC9-64B5-ED4E-A43F-70809FA8A1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801" name="Rectangle 388">
                <a:extLst>
                  <a:ext uri="{FF2B5EF4-FFF2-40B4-BE49-F238E27FC236}">
                    <a16:creationId xmlns:a16="http://schemas.microsoft.com/office/drawing/2014/main" id="{F61F578C-8BF0-8341-943D-39CDE967F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2" name="Rectangle 389">
                <a:extLst>
                  <a:ext uri="{FF2B5EF4-FFF2-40B4-BE49-F238E27FC236}">
                    <a16:creationId xmlns:a16="http://schemas.microsoft.com/office/drawing/2014/main" id="{E8B4EC9C-05C8-C142-955E-B40BA22788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3" name="Text Box 390">
                <a:extLst>
                  <a:ext uri="{FF2B5EF4-FFF2-40B4-BE49-F238E27FC236}">
                    <a16:creationId xmlns:a16="http://schemas.microsoft.com/office/drawing/2014/main" id="{AEB443BC-BE15-5740-B309-D2DC97FAE9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12" name="Group 423">
            <a:extLst>
              <a:ext uri="{FF2B5EF4-FFF2-40B4-BE49-F238E27FC236}">
                <a16:creationId xmlns:a16="http://schemas.microsoft.com/office/drawing/2014/main" id="{A6880A50-5449-0E46-A5C1-4F3EDBB5D53B}"/>
              </a:ext>
            </a:extLst>
          </p:cNvPr>
          <p:cNvGrpSpPr>
            <a:grpSpLocks/>
          </p:cNvGrpSpPr>
          <p:nvPr/>
        </p:nvGrpSpPr>
        <p:grpSpPr bwMode="auto"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813" name="Group 393">
              <a:extLst>
                <a:ext uri="{FF2B5EF4-FFF2-40B4-BE49-F238E27FC236}">
                  <a16:creationId xmlns:a16="http://schemas.microsoft.com/office/drawing/2014/main" id="{C0CC2508-5523-1E46-8737-BE4E4E429E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831" name="Rectangle 394">
                <a:extLst>
                  <a:ext uri="{FF2B5EF4-FFF2-40B4-BE49-F238E27FC236}">
                    <a16:creationId xmlns:a16="http://schemas.microsoft.com/office/drawing/2014/main" id="{90649956-CFA3-AB44-82F9-1A40A1314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2" name="Rectangle 395">
                <a:extLst>
                  <a:ext uri="{FF2B5EF4-FFF2-40B4-BE49-F238E27FC236}">
                    <a16:creationId xmlns:a16="http://schemas.microsoft.com/office/drawing/2014/main" id="{8BD70DAB-651C-5047-B975-B174CE645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814" name="Group 396">
              <a:extLst>
                <a:ext uri="{FF2B5EF4-FFF2-40B4-BE49-F238E27FC236}">
                  <a16:creationId xmlns:a16="http://schemas.microsoft.com/office/drawing/2014/main" id="{40C19D6E-09EE-3045-9039-85D4B044B9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828" name="Rectangle 397">
                <a:extLst>
                  <a:ext uri="{FF2B5EF4-FFF2-40B4-BE49-F238E27FC236}">
                    <a16:creationId xmlns:a16="http://schemas.microsoft.com/office/drawing/2014/main" id="{66D59E5F-377E-C549-9CE6-0433DF2E0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9" name="Rectangle 398">
                <a:extLst>
                  <a:ext uri="{FF2B5EF4-FFF2-40B4-BE49-F238E27FC236}">
                    <a16:creationId xmlns:a16="http://schemas.microsoft.com/office/drawing/2014/main" id="{D1732789-3643-5E46-94EF-A715FF8A5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30" name="Text Box 399">
                <a:extLst>
                  <a:ext uri="{FF2B5EF4-FFF2-40B4-BE49-F238E27FC236}">
                    <a16:creationId xmlns:a16="http://schemas.microsoft.com/office/drawing/2014/main" id="{D256CEEF-EDB6-0E44-963C-AB56839D6F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sp>
          <p:nvSpPr>
            <p:cNvPr id="815" name="Rectangle 400">
              <a:extLst>
                <a:ext uri="{FF2B5EF4-FFF2-40B4-BE49-F238E27FC236}">
                  <a16:creationId xmlns:a16="http://schemas.microsoft.com/office/drawing/2014/main" id="{CAD9F45E-35B7-F24A-8A08-33EC261EB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6" name="Rectangle 401">
              <a:extLst>
                <a:ext uri="{FF2B5EF4-FFF2-40B4-BE49-F238E27FC236}">
                  <a16:creationId xmlns:a16="http://schemas.microsoft.com/office/drawing/2014/main" id="{6A723820-5A3C-934C-8004-55656E64C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7" name="Rectangle 402">
              <a:extLst>
                <a:ext uri="{FF2B5EF4-FFF2-40B4-BE49-F238E27FC236}">
                  <a16:creationId xmlns:a16="http://schemas.microsoft.com/office/drawing/2014/main" id="{6334C52D-28B6-7248-A490-DD6B1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8" name="Rectangle 403">
              <a:extLst>
                <a:ext uri="{FF2B5EF4-FFF2-40B4-BE49-F238E27FC236}">
                  <a16:creationId xmlns:a16="http://schemas.microsoft.com/office/drawing/2014/main" id="{43965A11-3A3A-9842-98E9-480DC62F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19" name="Rectangle 404">
              <a:extLst>
                <a:ext uri="{FF2B5EF4-FFF2-40B4-BE49-F238E27FC236}">
                  <a16:creationId xmlns:a16="http://schemas.microsoft.com/office/drawing/2014/main" id="{CF02A561-A967-8146-9791-21417B4AD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20" name="Group 405">
              <a:extLst>
                <a:ext uri="{FF2B5EF4-FFF2-40B4-BE49-F238E27FC236}">
                  <a16:creationId xmlns:a16="http://schemas.microsoft.com/office/drawing/2014/main" id="{931BB545-418C-D04E-BE16-C1DDB3B3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825" name="Rectangle 406">
                <a:extLst>
                  <a:ext uri="{FF2B5EF4-FFF2-40B4-BE49-F238E27FC236}">
                    <a16:creationId xmlns:a16="http://schemas.microsoft.com/office/drawing/2014/main" id="{F4D73D91-C3AE-5048-A766-146F05C8D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6" name="Rectangle 407">
                <a:extLst>
                  <a:ext uri="{FF2B5EF4-FFF2-40B4-BE49-F238E27FC236}">
                    <a16:creationId xmlns:a16="http://schemas.microsoft.com/office/drawing/2014/main" id="{06CF0FC6-D090-2D4F-8B68-D98E606A3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7" name="Text Box 408">
                <a:extLst>
                  <a:ext uri="{FF2B5EF4-FFF2-40B4-BE49-F238E27FC236}">
                    <a16:creationId xmlns:a16="http://schemas.microsoft.com/office/drawing/2014/main" id="{B109233B-D33D-6A48-8899-85AA2DD4C2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  <p:grpSp>
          <p:nvGrpSpPr>
            <p:cNvPr id="821" name="Group 409">
              <a:extLst>
                <a:ext uri="{FF2B5EF4-FFF2-40B4-BE49-F238E27FC236}">
                  <a16:creationId xmlns:a16="http://schemas.microsoft.com/office/drawing/2014/main" id="{CD622C02-5474-6A42-8C31-C4287EECC1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822" name="Rectangle 410">
                <a:extLst>
                  <a:ext uri="{FF2B5EF4-FFF2-40B4-BE49-F238E27FC236}">
                    <a16:creationId xmlns:a16="http://schemas.microsoft.com/office/drawing/2014/main" id="{C53E0714-5945-D949-987E-678D2F53E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3" name="Rectangle 411">
                <a:extLst>
                  <a:ext uri="{FF2B5EF4-FFF2-40B4-BE49-F238E27FC236}">
                    <a16:creationId xmlns:a16="http://schemas.microsoft.com/office/drawing/2014/main" id="{74E3AA68-A459-0A4D-A8C4-09CDD067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24" name="Text Box 412">
                <a:extLst>
                  <a:ext uri="{FF2B5EF4-FFF2-40B4-BE49-F238E27FC236}">
                    <a16:creationId xmlns:a16="http://schemas.microsoft.com/office/drawing/2014/main" id="{8CCC7B6F-8CBE-7B40-BA63-57B01F1C6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grpSp>
        <p:nvGrpSpPr>
          <p:cNvPr id="833" name="Group 422">
            <a:extLst>
              <a:ext uri="{FF2B5EF4-FFF2-40B4-BE49-F238E27FC236}">
                <a16:creationId xmlns:a16="http://schemas.microsoft.com/office/drawing/2014/main" id="{4A286599-58F8-7C4A-A7A6-AE8BCFB5D157}"/>
              </a:ext>
            </a:extLst>
          </p:cNvPr>
          <p:cNvGrpSpPr>
            <a:grpSpLocks/>
          </p:cNvGrpSpPr>
          <p:nvPr/>
        </p:nvGrpSpPr>
        <p:grpSpPr bwMode="auto"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834" name="Rectangle 413">
              <a:extLst>
                <a:ext uri="{FF2B5EF4-FFF2-40B4-BE49-F238E27FC236}">
                  <a16:creationId xmlns:a16="http://schemas.microsoft.com/office/drawing/2014/main" id="{FD8A8249-C601-C946-91D0-25E0C9B3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5" name="Rectangle 414">
              <a:extLst>
                <a:ext uri="{FF2B5EF4-FFF2-40B4-BE49-F238E27FC236}">
                  <a16:creationId xmlns:a16="http://schemas.microsoft.com/office/drawing/2014/main" id="{9BE238B3-D908-7344-ACF3-4F7D0E8BE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6" name="Rectangle 415">
              <a:extLst>
                <a:ext uri="{FF2B5EF4-FFF2-40B4-BE49-F238E27FC236}">
                  <a16:creationId xmlns:a16="http://schemas.microsoft.com/office/drawing/2014/main" id="{D85BA8BC-478D-F344-8115-DC7B5B39F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7" name="Rectangle 416">
              <a:extLst>
                <a:ext uri="{FF2B5EF4-FFF2-40B4-BE49-F238E27FC236}">
                  <a16:creationId xmlns:a16="http://schemas.microsoft.com/office/drawing/2014/main" id="{7E72D931-C69A-D547-A589-54D811811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38" name="Rectangle 417">
              <a:extLst>
                <a:ext uri="{FF2B5EF4-FFF2-40B4-BE49-F238E27FC236}">
                  <a16:creationId xmlns:a16="http://schemas.microsoft.com/office/drawing/2014/main" id="{96929BF6-5BEC-064E-823F-64C7B6097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839" name="Group 418">
              <a:extLst>
                <a:ext uri="{FF2B5EF4-FFF2-40B4-BE49-F238E27FC236}">
                  <a16:creationId xmlns:a16="http://schemas.microsoft.com/office/drawing/2014/main" id="{B9FE97D1-EB90-084D-832B-3701777334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840" name="Rectangle 419">
                <a:extLst>
                  <a:ext uri="{FF2B5EF4-FFF2-40B4-BE49-F238E27FC236}">
                    <a16:creationId xmlns:a16="http://schemas.microsoft.com/office/drawing/2014/main" id="{A7398EAD-94A6-2C46-88ED-F3EAEE4C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1" name="Rectangle 420">
                <a:extLst>
                  <a:ext uri="{FF2B5EF4-FFF2-40B4-BE49-F238E27FC236}">
                    <a16:creationId xmlns:a16="http://schemas.microsoft.com/office/drawing/2014/main" id="{4C167B55-EB55-FD4C-A289-D74D3CBC3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2" name="Text Box 421">
                <a:extLst>
                  <a:ext uri="{FF2B5EF4-FFF2-40B4-BE49-F238E27FC236}">
                    <a16:creationId xmlns:a16="http://schemas.microsoft.com/office/drawing/2014/main" id="{B28E28A9-E5F1-E142-B8BF-E0874F48D6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SYNACK</a:t>
                </a:r>
              </a:p>
            </p:txBody>
          </p:sp>
        </p:grpSp>
      </p:grpSp>
      <p:sp>
        <p:nvSpPr>
          <p:cNvPr id="843" name="Rectangle 424">
            <a:extLst>
              <a:ext uri="{FF2B5EF4-FFF2-40B4-BE49-F238E27FC236}">
                <a16:creationId xmlns:a16="http://schemas.microsoft.com/office/drawing/2014/main" id="{6E37BF3E-D4DC-974D-992C-BCA1B9A0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433" y="3679659"/>
            <a:ext cx="465260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TCP SYNACK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(step 2 in TCP 3-way handshake)</a:t>
            </a:r>
          </a:p>
        </p:txBody>
      </p: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C2200102-0EA4-41E4-991C-2D3F35D785B7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5239F836-B46B-406E-BCC3-918F7F91C4FF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Rectangle 333">
            <a:extLst>
              <a:ext uri="{FF2B5EF4-FFF2-40B4-BE49-F238E27FC236}">
                <a16:creationId xmlns:a16="http://schemas.microsoft.com/office/drawing/2014/main" id="{F7904AEA-71FE-404B-A2EB-8E790A625DE3}"/>
              </a:ext>
            </a:extLst>
          </p:cNvPr>
          <p:cNvSpPr/>
          <p:nvPr/>
        </p:nvSpPr>
        <p:spPr>
          <a:xfrm>
            <a:off x="393111" y="727493"/>
            <a:ext cx="651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TCP Connection carrying HTTP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C 0.00052 0.02477 -0.0017 0.01806 -0.00117 0.04468 L 0.30299 0.04584 C 0.25677 0.14121 0.25455 0.14862 0.20924 0.23473 C 0.26836 0.18542 0.34922 0.13797 0.40846 0.08843 C 0.35976 0.20903 0.30924 0.34121 0.2612 0.46181 L 0.02838 0.46274 C 0.02838 0.42547 0.02786 0.42223 0.02786 0.38588 " pathEditMode="relative" rAng="0" ptsTypes="AAAAAAAA">
                                      <p:cBhvr>
                                        <p:cTn id="29" dur="30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65" y="2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92 L -0.00052 0.09421 L 0.25287 0.09121 L 0.39297 -0.29166 L 0.18503 -0.15208 L 0.28034 -0.33079 L -0.02916 -0.3331 C -0.02916 -0.3618 -0.02916 -0.3618 -0.02877 -0.39051 " pathEditMode="relative" rAng="0" ptsTypes="AAAAAAAA">
                                      <p:cBhvr>
                                        <p:cTn id="66" dur="3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4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0"/>
      <p:bldP spid="548" grpId="0"/>
      <p:bldP spid="549" grpId="0"/>
      <p:bldP spid="84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Freeform 3">
            <a:extLst>
              <a:ext uri="{FF2B5EF4-FFF2-40B4-BE49-F238E27FC236}">
                <a16:creationId xmlns:a16="http://schemas.microsoft.com/office/drawing/2014/main" id="{DF7BB4DC-D674-5D48-AD3D-92259D4E8719}"/>
              </a:ext>
            </a:extLst>
          </p:cNvPr>
          <p:cNvSpPr>
            <a:spLocks/>
          </p:cNvSpPr>
          <p:nvPr/>
        </p:nvSpPr>
        <p:spPr bwMode="auto">
          <a:xfrm>
            <a:off x="691870" y="1878292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7" name="Line 36">
            <a:extLst>
              <a:ext uri="{FF2B5EF4-FFF2-40B4-BE49-F238E27FC236}">
                <a16:creationId xmlns:a16="http://schemas.microsoft.com/office/drawing/2014/main" id="{57A4B698-E5A9-CC49-A803-B00E5B0F4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3832" y="2949855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8" name="Line 43">
            <a:extLst>
              <a:ext uri="{FF2B5EF4-FFF2-40B4-BE49-F238E27FC236}">
                <a16:creationId xmlns:a16="http://schemas.microsoft.com/office/drawing/2014/main" id="{4299F198-F6BC-D84B-A132-247DE12D88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70" y="3122892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9" name="Line 44">
            <a:extLst>
              <a:ext uri="{FF2B5EF4-FFF2-40B4-BE49-F238E27FC236}">
                <a16:creationId xmlns:a16="http://schemas.microsoft.com/office/drawing/2014/main" id="{DC9B9DDD-57B4-5C47-B709-CC1E60CA57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43057" y="2806980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30" name="Line 48">
            <a:extLst>
              <a:ext uri="{FF2B5EF4-FFF2-40B4-BE49-F238E27FC236}">
                <a16:creationId xmlns:a16="http://schemas.microsoft.com/office/drawing/2014/main" id="{4DEE8A35-1100-9F4E-9ADC-43B2758E16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532" y="3341967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4D6B2B90-1080-3C45-8723-93F56B08E56C}"/>
              </a:ext>
            </a:extLst>
          </p:cNvPr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B1476A90-F591-974E-B11C-39A30B0F987B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AF65266-E375-3A4E-8042-0B0D6B8CFA6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A1FA9C68-339B-614C-9E34-CDEAC150A5DD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85" name="Freeform 584">
                <a:extLst>
                  <a:ext uri="{FF2B5EF4-FFF2-40B4-BE49-F238E27FC236}">
                    <a16:creationId xmlns:a16="http://schemas.microsoft.com/office/drawing/2014/main" id="{D8C9439F-A149-D942-929A-18B7B9A8DCF4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6" name="Freeform 585">
                <a:extLst>
                  <a:ext uri="{FF2B5EF4-FFF2-40B4-BE49-F238E27FC236}">
                    <a16:creationId xmlns:a16="http://schemas.microsoft.com/office/drawing/2014/main" id="{0C0CC8C6-CE81-EF42-BA4E-3A45D13E6CD2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7" name="Freeform 586">
                <a:extLst>
                  <a:ext uri="{FF2B5EF4-FFF2-40B4-BE49-F238E27FC236}">
                    <a16:creationId xmlns:a16="http://schemas.microsoft.com/office/drawing/2014/main" id="{3E8C4D08-870E-A742-950E-F94FEE119597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8" name="Freeform 587">
                <a:extLst>
                  <a:ext uri="{FF2B5EF4-FFF2-40B4-BE49-F238E27FC236}">
                    <a16:creationId xmlns:a16="http://schemas.microsoft.com/office/drawing/2014/main" id="{AF1A2733-0B79-E940-8171-436600A9A36D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38" name="Rectangle 37">
            <a:extLst>
              <a:ext uri="{FF2B5EF4-FFF2-40B4-BE49-F238E27FC236}">
                <a16:creationId xmlns:a16="http://schemas.microsoft.com/office/drawing/2014/main" id="{6E62C662-849A-5546-97FB-27C419E31ED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48281" y="3003260"/>
            <a:ext cx="134168" cy="25558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39" name="Rectangle 37">
            <a:extLst>
              <a:ext uri="{FF2B5EF4-FFF2-40B4-BE49-F238E27FC236}">
                <a16:creationId xmlns:a16="http://schemas.microsoft.com/office/drawing/2014/main" id="{CE5D4DD5-02BB-9C42-86C9-F0B5A663537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22564" y="4176324"/>
            <a:ext cx="140795" cy="179874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sp>
        <p:nvSpPr>
          <p:cNvPr id="672" name="Rectangle 37">
            <a:extLst>
              <a:ext uri="{FF2B5EF4-FFF2-40B4-BE49-F238E27FC236}">
                <a16:creationId xmlns:a16="http://schemas.microsoft.com/office/drawing/2014/main" id="{9481655E-53B9-E148-87BB-DA888D40383A}"/>
              </a:ext>
            </a:extLst>
          </p:cNvPr>
          <p:cNvSpPr>
            <a:spLocks noChangeArrowheads="1"/>
          </p:cNvSpPr>
          <p:nvPr/>
        </p:nvSpPr>
        <p:spPr bwMode="auto">
          <a:xfrm rot="2603620">
            <a:off x="3123075" y="3881648"/>
            <a:ext cx="140795" cy="235527"/>
          </a:xfrm>
          <a:prstGeom prst="rect">
            <a:avLst/>
          </a:prstGeom>
          <a:gradFill rotWithShape="1"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</a:gsLst>
            <a:lin ang="0" scaled="1"/>
          </a:gradFill>
          <a:ln w="9525">
            <a:solidFill>
              <a:srgbClr val="008000">
                <a:alpha val="15000"/>
              </a:srgb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ＭＳ Ｐゴシック" charset="0"/>
            </a:endParaRPr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25D2C38-52A6-D74C-B8F5-760511B66010}"/>
              </a:ext>
            </a:extLst>
          </p:cNvPr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B0A245DD-4B67-F546-BF8C-E3D0A2C89B5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70CB17FC-C529-3648-AFDA-8721418A50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D413B80D-C7DB-534C-8DA8-F00D300DBC8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3" name="Freeform 592">
                <a:extLst>
                  <a:ext uri="{FF2B5EF4-FFF2-40B4-BE49-F238E27FC236}">
                    <a16:creationId xmlns:a16="http://schemas.microsoft.com/office/drawing/2014/main" id="{18E03FC9-7974-9640-9835-27B0131CD76F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 593">
                <a:extLst>
                  <a:ext uri="{FF2B5EF4-FFF2-40B4-BE49-F238E27FC236}">
                    <a16:creationId xmlns:a16="http://schemas.microsoft.com/office/drawing/2014/main" id="{B02F09FE-2B85-5F4C-B1D3-7285C2B56BB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 594">
                <a:extLst>
                  <a:ext uri="{FF2B5EF4-FFF2-40B4-BE49-F238E27FC236}">
                    <a16:creationId xmlns:a16="http://schemas.microsoft.com/office/drawing/2014/main" id="{1154C3FD-FF9C-E343-A60C-430A6B3F38A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 595">
                <a:extLst>
                  <a:ext uri="{FF2B5EF4-FFF2-40B4-BE49-F238E27FC236}">
                    <a16:creationId xmlns:a16="http://schemas.microsoft.com/office/drawing/2014/main" id="{978879B9-5CF4-0C42-8D6C-4676831E90D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67" name="Group 248">
            <a:extLst>
              <a:ext uri="{FF2B5EF4-FFF2-40B4-BE49-F238E27FC236}">
                <a16:creationId xmlns:a16="http://schemas.microsoft.com/office/drawing/2014/main" id="{BBC0582A-3E28-C146-B822-8892A6C507A6}"/>
              </a:ext>
            </a:extLst>
          </p:cNvPr>
          <p:cNvGrpSpPr>
            <a:grpSpLocks/>
          </p:cNvGrpSpPr>
          <p:nvPr/>
        </p:nvGrpSpPr>
        <p:grpSpPr bwMode="auto"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768" name="Freeform 148">
              <a:extLst>
                <a:ext uri="{FF2B5EF4-FFF2-40B4-BE49-F238E27FC236}">
                  <a16:creationId xmlns:a16="http://schemas.microsoft.com/office/drawing/2014/main" id="{3CCCBBB4-63BD-EA43-A39D-906E833AD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9" name="Rectangle 149">
              <a:extLst>
                <a:ext uri="{FF2B5EF4-FFF2-40B4-BE49-F238E27FC236}">
                  <a16:creationId xmlns:a16="http://schemas.microsoft.com/office/drawing/2014/main" id="{0974CB1E-EE6F-9F45-B007-E10FFC92A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0" name="Freeform 150">
              <a:extLst>
                <a:ext uri="{FF2B5EF4-FFF2-40B4-BE49-F238E27FC236}">
                  <a16:creationId xmlns:a16="http://schemas.microsoft.com/office/drawing/2014/main" id="{D1A9E57E-DC2A-1D4B-BD1F-082302E97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1" name="Freeform 151">
              <a:extLst>
                <a:ext uri="{FF2B5EF4-FFF2-40B4-BE49-F238E27FC236}">
                  <a16:creationId xmlns:a16="http://schemas.microsoft.com/office/drawing/2014/main" id="{ECE9DDFF-83C2-2B4C-ABB2-610424C98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2" name="Rectangle 152">
              <a:extLst>
                <a:ext uri="{FF2B5EF4-FFF2-40B4-BE49-F238E27FC236}">
                  <a16:creationId xmlns:a16="http://schemas.microsoft.com/office/drawing/2014/main" id="{E6ECB8C9-90DF-DD48-ABC0-7756BD8A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3" name="Group 153">
              <a:extLst>
                <a:ext uri="{FF2B5EF4-FFF2-40B4-BE49-F238E27FC236}">
                  <a16:creationId xmlns:a16="http://schemas.microsoft.com/office/drawing/2014/main" id="{DE8B4D5B-13BE-A642-8255-4AD348F07F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8" name="AutoShape 154">
                <a:extLst>
                  <a:ext uri="{FF2B5EF4-FFF2-40B4-BE49-F238E27FC236}">
                    <a16:creationId xmlns:a16="http://schemas.microsoft.com/office/drawing/2014/main" id="{EBB08B72-91CC-634D-9721-24C2FA8C6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9" name="AutoShape 155">
                <a:extLst>
                  <a:ext uri="{FF2B5EF4-FFF2-40B4-BE49-F238E27FC236}">
                    <a16:creationId xmlns:a16="http://schemas.microsoft.com/office/drawing/2014/main" id="{6232554D-4EC4-3A4E-BADD-0E979EDE08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4" name="Rectangle 156">
              <a:extLst>
                <a:ext uri="{FF2B5EF4-FFF2-40B4-BE49-F238E27FC236}">
                  <a16:creationId xmlns:a16="http://schemas.microsoft.com/office/drawing/2014/main" id="{2546A6DD-1D0C-7842-9D41-F06F1C538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5" name="Group 157">
              <a:extLst>
                <a:ext uri="{FF2B5EF4-FFF2-40B4-BE49-F238E27FC236}">
                  <a16:creationId xmlns:a16="http://schemas.microsoft.com/office/drawing/2014/main" id="{34703394-632C-984A-A448-ECD8882A2A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96" name="AutoShape 158">
                <a:extLst>
                  <a:ext uri="{FF2B5EF4-FFF2-40B4-BE49-F238E27FC236}">
                    <a16:creationId xmlns:a16="http://schemas.microsoft.com/office/drawing/2014/main" id="{76033BA2-2C0A-D044-87F7-4C68D7CC3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7" name="AutoShape 159">
                <a:extLst>
                  <a:ext uri="{FF2B5EF4-FFF2-40B4-BE49-F238E27FC236}">
                    <a16:creationId xmlns:a16="http://schemas.microsoft.com/office/drawing/2014/main" id="{51AF1619-376A-ED4A-B696-DEA3DCB63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6" name="Rectangle 160">
              <a:extLst>
                <a:ext uri="{FF2B5EF4-FFF2-40B4-BE49-F238E27FC236}">
                  <a16:creationId xmlns:a16="http://schemas.microsoft.com/office/drawing/2014/main" id="{8DF2F679-CA89-2342-9682-EB7F28F10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7" name="Rectangle 161">
              <a:extLst>
                <a:ext uri="{FF2B5EF4-FFF2-40B4-BE49-F238E27FC236}">
                  <a16:creationId xmlns:a16="http://schemas.microsoft.com/office/drawing/2014/main" id="{8B243454-074D-8346-AFE1-3BB5C3E64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78" name="Group 162">
              <a:extLst>
                <a:ext uri="{FF2B5EF4-FFF2-40B4-BE49-F238E27FC236}">
                  <a16:creationId xmlns:a16="http://schemas.microsoft.com/office/drawing/2014/main" id="{F952B7CD-AD2D-9742-9EE1-E9F5E9B22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94" name="AutoShape 163">
                <a:extLst>
                  <a:ext uri="{FF2B5EF4-FFF2-40B4-BE49-F238E27FC236}">
                    <a16:creationId xmlns:a16="http://schemas.microsoft.com/office/drawing/2014/main" id="{20016974-868C-BD4F-9665-1B53F78C8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5" name="AutoShape 164">
                <a:extLst>
                  <a:ext uri="{FF2B5EF4-FFF2-40B4-BE49-F238E27FC236}">
                    <a16:creationId xmlns:a16="http://schemas.microsoft.com/office/drawing/2014/main" id="{A88B0A1E-CC2B-3B46-B6A2-53F0C4120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79" name="Freeform 165">
              <a:extLst>
                <a:ext uri="{FF2B5EF4-FFF2-40B4-BE49-F238E27FC236}">
                  <a16:creationId xmlns:a16="http://schemas.microsoft.com/office/drawing/2014/main" id="{2D7267B4-3F73-B744-90B8-E9BCE3D68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80" name="Group 166">
              <a:extLst>
                <a:ext uri="{FF2B5EF4-FFF2-40B4-BE49-F238E27FC236}">
                  <a16:creationId xmlns:a16="http://schemas.microsoft.com/office/drawing/2014/main" id="{389A7FB0-2CC9-7D49-A293-D5C9D206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92" name="AutoShape 167">
                <a:extLst>
                  <a:ext uri="{FF2B5EF4-FFF2-40B4-BE49-F238E27FC236}">
                    <a16:creationId xmlns:a16="http://schemas.microsoft.com/office/drawing/2014/main" id="{1C60BF9E-DC7B-F846-9F0E-B2E13E4833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3" name="AutoShape 168">
                <a:extLst>
                  <a:ext uri="{FF2B5EF4-FFF2-40B4-BE49-F238E27FC236}">
                    <a16:creationId xmlns:a16="http://schemas.microsoft.com/office/drawing/2014/main" id="{15DF1283-BAAE-5A42-AEA0-93EC39A2C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81" name="Rectangle 169">
              <a:extLst>
                <a:ext uri="{FF2B5EF4-FFF2-40B4-BE49-F238E27FC236}">
                  <a16:creationId xmlns:a16="http://schemas.microsoft.com/office/drawing/2014/main" id="{B78E8FF1-3A93-F04F-8BBF-F7DC1ED65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2" name="Freeform 170">
              <a:extLst>
                <a:ext uri="{FF2B5EF4-FFF2-40B4-BE49-F238E27FC236}">
                  <a16:creationId xmlns:a16="http://schemas.microsoft.com/office/drawing/2014/main" id="{8358E42F-2052-D34A-8961-6C954E823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3" name="Freeform 171">
              <a:extLst>
                <a:ext uri="{FF2B5EF4-FFF2-40B4-BE49-F238E27FC236}">
                  <a16:creationId xmlns:a16="http://schemas.microsoft.com/office/drawing/2014/main" id="{E15908DC-3FEB-A24B-86BC-8C1DC62E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4" name="Oval 172">
              <a:extLst>
                <a:ext uri="{FF2B5EF4-FFF2-40B4-BE49-F238E27FC236}">
                  <a16:creationId xmlns:a16="http://schemas.microsoft.com/office/drawing/2014/main" id="{55D3D4C7-0F27-7847-9BA6-976BE282C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5" name="Freeform 173">
              <a:extLst>
                <a:ext uri="{FF2B5EF4-FFF2-40B4-BE49-F238E27FC236}">
                  <a16:creationId xmlns:a16="http://schemas.microsoft.com/office/drawing/2014/main" id="{F5D28E4C-64C9-9241-87AF-620E7F691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6" name="AutoShape 174">
              <a:extLst>
                <a:ext uri="{FF2B5EF4-FFF2-40B4-BE49-F238E27FC236}">
                  <a16:creationId xmlns:a16="http://schemas.microsoft.com/office/drawing/2014/main" id="{426EB745-6167-D14B-A776-4448FAAB1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7" name="AutoShape 175">
              <a:extLst>
                <a:ext uri="{FF2B5EF4-FFF2-40B4-BE49-F238E27FC236}">
                  <a16:creationId xmlns:a16="http://schemas.microsoft.com/office/drawing/2014/main" id="{0292EAF2-9AF0-A84A-A39E-10D96929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8" name="Oval 176">
              <a:extLst>
                <a:ext uri="{FF2B5EF4-FFF2-40B4-BE49-F238E27FC236}">
                  <a16:creationId xmlns:a16="http://schemas.microsoft.com/office/drawing/2014/main" id="{CF51263E-374B-244C-8313-AC3747A05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9" name="Oval 177">
              <a:extLst>
                <a:ext uri="{FF2B5EF4-FFF2-40B4-BE49-F238E27FC236}">
                  <a16:creationId xmlns:a16="http://schemas.microsoft.com/office/drawing/2014/main" id="{6084D4F4-9EA7-F048-99DE-9AD5FDE1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0" name="Oval 178">
              <a:extLst>
                <a:ext uri="{FF2B5EF4-FFF2-40B4-BE49-F238E27FC236}">
                  <a16:creationId xmlns:a16="http://schemas.microsoft.com/office/drawing/2014/main" id="{D953B547-8892-2A44-B775-A5EE550E8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1" name="Rectangle 179">
              <a:extLst>
                <a:ext uri="{FF2B5EF4-FFF2-40B4-BE49-F238E27FC236}">
                  <a16:creationId xmlns:a16="http://schemas.microsoft.com/office/drawing/2014/main" id="{326922C6-F013-6B47-915C-187F1C8F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404" name="Group 276">
            <a:extLst>
              <a:ext uri="{FF2B5EF4-FFF2-40B4-BE49-F238E27FC236}">
                <a16:creationId xmlns:a16="http://schemas.microsoft.com/office/drawing/2014/main" id="{51C6E466-A1A9-2A4E-92E4-8816C1F17376}"/>
              </a:ext>
            </a:extLst>
          </p:cNvPr>
          <p:cNvGrpSpPr>
            <a:grpSpLocks/>
          </p:cNvGrpSpPr>
          <p:nvPr/>
        </p:nvGrpSpPr>
        <p:grpSpPr bwMode="auto"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05" name="Group 54">
              <a:extLst>
                <a:ext uri="{FF2B5EF4-FFF2-40B4-BE49-F238E27FC236}">
                  <a16:creationId xmlns:a16="http://schemas.microsoft.com/office/drawing/2014/main" id="{AD9780B1-15CB-5543-B6E4-4E067E0AE8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23" name="Rectangle 55">
                <a:extLst>
                  <a:ext uri="{FF2B5EF4-FFF2-40B4-BE49-F238E27FC236}">
                    <a16:creationId xmlns:a16="http://schemas.microsoft.com/office/drawing/2014/main" id="{747308DA-08E3-F647-A4FE-F53AA331F1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4" name="Text Box 56">
                <a:extLst>
                  <a:ext uri="{FF2B5EF4-FFF2-40B4-BE49-F238E27FC236}">
                    <a16:creationId xmlns:a16="http://schemas.microsoft.com/office/drawing/2014/main" id="{8DDA48C8-F1B8-3D4B-9243-90AD2C6DF4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DNS</a:t>
                </a:r>
              </a:p>
            </p:txBody>
          </p:sp>
        </p:grpSp>
        <p:grpSp>
          <p:nvGrpSpPr>
            <p:cNvPr id="406" name="Group 59">
              <a:extLst>
                <a:ext uri="{FF2B5EF4-FFF2-40B4-BE49-F238E27FC236}">
                  <a16:creationId xmlns:a16="http://schemas.microsoft.com/office/drawing/2014/main" id="{4F8080DC-ECC7-B749-BDD0-FDD71938B4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18" name="Group 60">
                <a:extLst>
                  <a:ext uri="{FF2B5EF4-FFF2-40B4-BE49-F238E27FC236}">
                    <a16:creationId xmlns:a16="http://schemas.microsoft.com/office/drawing/2014/main" id="{61E6282E-90CC-384D-965A-D5A439F939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21" name="Rectangle 61">
                  <a:extLst>
                    <a:ext uri="{FF2B5EF4-FFF2-40B4-BE49-F238E27FC236}">
                      <a16:creationId xmlns:a16="http://schemas.microsoft.com/office/drawing/2014/main" id="{ECB8DEAD-01C9-AB45-B72E-A48412657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22" name="Text Box 62">
                  <a:extLst>
                    <a:ext uri="{FF2B5EF4-FFF2-40B4-BE49-F238E27FC236}">
                      <a16:creationId xmlns:a16="http://schemas.microsoft.com/office/drawing/2014/main" id="{790558CC-63C0-D640-8147-A79BA4249F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sp>
            <p:nvSpPr>
              <p:cNvPr id="419" name="Rectangle 63">
                <a:extLst>
                  <a:ext uri="{FF2B5EF4-FFF2-40B4-BE49-F238E27FC236}">
                    <a16:creationId xmlns:a16="http://schemas.microsoft.com/office/drawing/2014/main" id="{F5DC526A-59E3-654D-8A44-E4FD8EF5D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0" name="Rectangle 64">
                <a:extLst>
                  <a:ext uri="{FF2B5EF4-FFF2-40B4-BE49-F238E27FC236}">
                    <a16:creationId xmlns:a16="http://schemas.microsoft.com/office/drawing/2014/main" id="{245CE827-FBBA-0247-857D-C7827D072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407" name="Group 65">
              <a:extLst>
                <a:ext uri="{FF2B5EF4-FFF2-40B4-BE49-F238E27FC236}">
                  <a16:creationId xmlns:a16="http://schemas.microsoft.com/office/drawing/2014/main" id="{15F4C111-5623-584F-913F-2561110963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12" name="Group 66">
                <a:extLst>
                  <a:ext uri="{FF2B5EF4-FFF2-40B4-BE49-F238E27FC236}">
                    <a16:creationId xmlns:a16="http://schemas.microsoft.com/office/drawing/2014/main" id="{E087F74B-C76E-324D-BC2A-9DF19D12BF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16" name="Rectangle 67">
                  <a:extLst>
                    <a:ext uri="{FF2B5EF4-FFF2-40B4-BE49-F238E27FC236}">
                      <a16:creationId xmlns:a16="http://schemas.microsoft.com/office/drawing/2014/main" id="{79931AC2-B756-844F-8B0A-D4AE323FC9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7" name="Text Box 68">
                  <a:extLst>
                    <a:ext uri="{FF2B5EF4-FFF2-40B4-BE49-F238E27FC236}">
                      <a16:creationId xmlns:a16="http://schemas.microsoft.com/office/drawing/2014/main" id="{090733E3-62AE-8D4A-B199-3E54FE05947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DNS</a:t>
                  </a:r>
                </a:p>
              </p:txBody>
            </p:sp>
          </p:grpSp>
          <p:grpSp>
            <p:nvGrpSpPr>
              <p:cNvPr id="413" name="Group 69">
                <a:extLst>
                  <a:ext uri="{FF2B5EF4-FFF2-40B4-BE49-F238E27FC236}">
                    <a16:creationId xmlns:a16="http://schemas.microsoft.com/office/drawing/2014/main" id="{66E9D74C-5677-6F4F-89BA-6D54E258B5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14" name="Rectangle 70">
                  <a:extLst>
                    <a:ext uri="{FF2B5EF4-FFF2-40B4-BE49-F238E27FC236}">
                      <a16:creationId xmlns:a16="http://schemas.microsoft.com/office/drawing/2014/main" id="{0161C2AA-FEFC-C041-9E7E-268E6DE5A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415" name="Rectangle 71">
                  <a:extLst>
                    <a:ext uri="{FF2B5EF4-FFF2-40B4-BE49-F238E27FC236}">
                      <a16:creationId xmlns:a16="http://schemas.microsoft.com/office/drawing/2014/main" id="{3CD27586-D015-EA44-85D6-CD5CD84D1A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408" name="Group 72">
              <a:extLst>
                <a:ext uri="{FF2B5EF4-FFF2-40B4-BE49-F238E27FC236}">
                  <a16:creationId xmlns:a16="http://schemas.microsoft.com/office/drawing/2014/main" id="{60AC4F1B-9923-B042-A804-547AE196E9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10" name="Rectangle 73">
                <a:extLst>
                  <a:ext uri="{FF2B5EF4-FFF2-40B4-BE49-F238E27FC236}">
                    <a16:creationId xmlns:a16="http://schemas.microsoft.com/office/drawing/2014/main" id="{6BFA39D2-A95F-1A42-AABE-822C47AB3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1" name="Rectangle 74">
                <a:extLst>
                  <a:ext uri="{FF2B5EF4-FFF2-40B4-BE49-F238E27FC236}">
                    <a16:creationId xmlns:a16="http://schemas.microsoft.com/office/drawing/2014/main" id="{7920D845-4AF7-1A4B-B83D-F6E562312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409" name="AutoShape 89">
              <a:extLst>
                <a:ext uri="{FF2B5EF4-FFF2-40B4-BE49-F238E27FC236}">
                  <a16:creationId xmlns:a16="http://schemas.microsoft.com/office/drawing/2014/main" id="{20655E62-4CCD-E046-A993-525D3A999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48" name="Freeform 406">
            <a:extLst>
              <a:ext uri="{FF2B5EF4-FFF2-40B4-BE49-F238E27FC236}">
                <a16:creationId xmlns:a16="http://schemas.microsoft.com/office/drawing/2014/main" id="{54BF1E4D-3404-E64B-B107-B9844493CA09}"/>
              </a:ext>
            </a:extLst>
          </p:cNvPr>
          <p:cNvSpPr>
            <a:spLocks/>
          </p:cNvSpPr>
          <p:nvPr/>
        </p:nvSpPr>
        <p:spPr bwMode="auto">
          <a:xfrm>
            <a:off x="4781673" y="1792392"/>
            <a:ext cx="3486028" cy="2590938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connsiteX0" fmla="*/ 326 w 9852"/>
              <a:gd name="connsiteY0" fmla="*/ 3101 h 9830"/>
              <a:gd name="connsiteX1" fmla="*/ 49 w 9852"/>
              <a:gd name="connsiteY1" fmla="*/ 3981 h 9830"/>
              <a:gd name="connsiteX2" fmla="*/ 21 w 9852"/>
              <a:gd name="connsiteY2" fmla="*/ 4956 h 9830"/>
              <a:gd name="connsiteX3" fmla="*/ 269 w 9852"/>
              <a:gd name="connsiteY3" fmla="*/ 5662 h 9830"/>
              <a:gd name="connsiteX4" fmla="*/ 657 w 9852"/>
              <a:gd name="connsiteY4" fmla="*/ 6741 h 9830"/>
              <a:gd name="connsiteX5" fmla="*/ 1125 w 9852"/>
              <a:gd name="connsiteY5" fmla="*/ 7148 h 9830"/>
              <a:gd name="connsiteX6" fmla="*/ 2222 w 9852"/>
              <a:gd name="connsiteY6" fmla="*/ 8049 h 9830"/>
              <a:gd name="connsiteX7" fmla="*/ 4680 w 9852"/>
              <a:gd name="connsiteY7" fmla="*/ 8347 h 9830"/>
              <a:gd name="connsiteX8" fmla="*/ 6812 w 9852"/>
              <a:gd name="connsiteY8" fmla="*/ 9729 h 9830"/>
              <a:gd name="connsiteX9" fmla="*/ 7864 w 9852"/>
              <a:gd name="connsiteY9" fmla="*/ 9630 h 9830"/>
              <a:gd name="connsiteX10" fmla="*/ 9670 w 9852"/>
              <a:gd name="connsiteY10" fmla="*/ 8874 h 9830"/>
              <a:gd name="connsiteX11" fmla="*/ 9752 w 9852"/>
              <a:gd name="connsiteY11" fmla="*/ 7457 h 9830"/>
              <a:gd name="connsiteX12" fmla="*/ 9332 w 9852"/>
              <a:gd name="connsiteY12" fmla="*/ 6408 h 9830"/>
              <a:gd name="connsiteX13" fmla="*/ 9552 w 9852"/>
              <a:gd name="connsiteY13" fmla="*/ 4150 h 9830"/>
              <a:gd name="connsiteX14" fmla="*/ 9523 w 9852"/>
              <a:gd name="connsiteY14" fmla="*/ 3205 h 9830"/>
              <a:gd name="connsiteX15" fmla="*/ 8859 w 9852"/>
              <a:gd name="connsiteY15" fmla="*/ 2226 h 9830"/>
              <a:gd name="connsiteX16" fmla="*/ 7811 w 9852"/>
              <a:gd name="connsiteY16" fmla="*/ 778 h 9830"/>
              <a:gd name="connsiteX17" fmla="*/ 6511 w 9852"/>
              <a:gd name="connsiteY17" fmla="*/ 137 h 9830"/>
              <a:gd name="connsiteX18" fmla="*/ 4994 w 9852"/>
              <a:gd name="connsiteY18" fmla="*/ 38 h 9830"/>
              <a:gd name="connsiteX19" fmla="*/ 3722 w 9852"/>
              <a:gd name="connsiteY19" fmla="*/ 609 h 9830"/>
              <a:gd name="connsiteX20" fmla="*/ 1929 w 9852"/>
              <a:gd name="connsiteY20" fmla="*/ 1251 h 9830"/>
              <a:gd name="connsiteX21" fmla="*/ 848 w 9852"/>
              <a:gd name="connsiteY21" fmla="*/ 1823 h 9830"/>
              <a:gd name="connsiteX22" fmla="*/ 326 w 9852"/>
              <a:gd name="connsiteY22" fmla="*/ 3101 h 9830"/>
              <a:gd name="connsiteX0" fmla="*/ 331 w 9999"/>
              <a:gd name="connsiteY0" fmla="*/ 3155 h 9906"/>
              <a:gd name="connsiteX1" fmla="*/ 50 w 9999"/>
              <a:gd name="connsiteY1" fmla="*/ 4050 h 9906"/>
              <a:gd name="connsiteX2" fmla="*/ 21 w 9999"/>
              <a:gd name="connsiteY2" fmla="*/ 5042 h 9906"/>
              <a:gd name="connsiteX3" fmla="*/ 273 w 9999"/>
              <a:gd name="connsiteY3" fmla="*/ 5760 h 9906"/>
              <a:gd name="connsiteX4" fmla="*/ 667 w 9999"/>
              <a:gd name="connsiteY4" fmla="*/ 6858 h 9906"/>
              <a:gd name="connsiteX5" fmla="*/ 1142 w 9999"/>
              <a:gd name="connsiteY5" fmla="*/ 7272 h 9906"/>
              <a:gd name="connsiteX6" fmla="*/ 2255 w 9999"/>
              <a:gd name="connsiteY6" fmla="*/ 8188 h 9906"/>
              <a:gd name="connsiteX7" fmla="*/ 4750 w 9999"/>
              <a:gd name="connsiteY7" fmla="*/ 8491 h 9906"/>
              <a:gd name="connsiteX8" fmla="*/ 6914 w 9999"/>
              <a:gd name="connsiteY8" fmla="*/ 9897 h 9906"/>
              <a:gd name="connsiteX9" fmla="*/ 9815 w 9999"/>
              <a:gd name="connsiteY9" fmla="*/ 9027 h 9906"/>
              <a:gd name="connsiteX10" fmla="*/ 9898 w 9999"/>
              <a:gd name="connsiteY10" fmla="*/ 7586 h 9906"/>
              <a:gd name="connsiteX11" fmla="*/ 9472 w 9999"/>
              <a:gd name="connsiteY11" fmla="*/ 6519 h 9906"/>
              <a:gd name="connsiteX12" fmla="*/ 9695 w 9999"/>
              <a:gd name="connsiteY12" fmla="*/ 4222 h 9906"/>
              <a:gd name="connsiteX13" fmla="*/ 9666 w 9999"/>
              <a:gd name="connsiteY13" fmla="*/ 3260 h 9906"/>
              <a:gd name="connsiteX14" fmla="*/ 8992 w 9999"/>
              <a:gd name="connsiteY14" fmla="*/ 2264 h 9906"/>
              <a:gd name="connsiteX15" fmla="*/ 7928 w 9999"/>
              <a:gd name="connsiteY15" fmla="*/ 791 h 9906"/>
              <a:gd name="connsiteX16" fmla="*/ 6609 w 9999"/>
              <a:gd name="connsiteY16" fmla="*/ 139 h 9906"/>
              <a:gd name="connsiteX17" fmla="*/ 5069 w 9999"/>
              <a:gd name="connsiteY17" fmla="*/ 39 h 9906"/>
              <a:gd name="connsiteX18" fmla="*/ 3778 w 9999"/>
              <a:gd name="connsiteY18" fmla="*/ 620 h 9906"/>
              <a:gd name="connsiteX19" fmla="*/ 1958 w 9999"/>
              <a:gd name="connsiteY19" fmla="*/ 1273 h 9906"/>
              <a:gd name="connsiteX20" fmla="*/ 861 w 9999"/>
              <a:gd name="connsiteY20" fmla="*/ 1855 h 9906"/>
              <a:gd name="connsiteX21" fmla="*/ 331 w 9999"/>
              <a:gd name="connsiteY21" fmla="*/ 3155 h 9906"/>
              <a:gd name="connsiteX0" fmla="*/ 331 w 9946"/>
              <a:gd name="connsiteY0" fmla="*/ 3185 h 10000"/>
              <a:gd name="connsiteX1" fmla="*/ 50 w 9946"/>
              <a:gd name="connsiteY1" fmla="*/ 4088 h 10000"/>
              <a:gd name="connsiteX2" fmla="*/ 21 w 9946"/>
              <a:gd name="connsiteY2" fmla="*/ 5090 h 10000"/>
              <a:gd name="connsiteX3" fmla="*/ 273 w 9946"/>
              <a:gd name="connsiteY3" fmla="*/ 5815 h 10000"/>
              <a:gd name="connsiteX4" fmla="*/ 667 w 9946"/>
              <a:gd name="connsiteY4" fmla="*/ 6923 h 10000"/>
              <a:gd name="connsiteX5" fmla="*/ 1142 w 9946"/>
              <a:gd name="connsiteY5" fmla="*/ 7341 h 10000"/>
              <a:gd name="connsiteX6" fmla="*/ 2255 w 9946"/>
              <a:gd name="connsiteY6" fmla="*/ 8266 h 10000"/>
              <a:gd name="connsiteX7" fmla="*/ 4750 w 9946"/>
              <a:gd name="connsiteY7" fmla="*/ 8572 h 10000"/>
              <a:gd name="connsiteX8" fmla="*/ 6915 w 9946"/>
              <a:gd name="connsiteY8" fmla="*/ 9991 h 10000"/>
              <a:gd name="connsiteX9" fmla="*/ 9816 w 9946"/>
              <a:gd name="connsiteY9" fmla="*/ 9113 h 10000"/>
              <a:gd name="connsiteX10" fmla="*/ 9473 w 9946"/>
              <a:gd name="connsiteY10" fmla="*/ 6581 h 10000"/>
              <a:gd name="connsiteX11" fmla="*/ 9696 w 9946"/>
              <a:gd name="connsiteY11" fmla="*/ 4262 h 10000"/>
              <a:gd name="connsiteX12" fmla="*/ 9667 w 9946"/>
              <a:gd name="connsiteY12" fmla="*/ 3291 h 10000"/>
              <a:gd name="connsiteX13" fmla="*/ 8993 w 9946"/>
              <a:gd name="connsiteY13" fmla="*/ 2285 h 10000"/>
              <a:gd name="connsiteX14" fmla="*/ 7929 w 9946"/>
              <a:gd name="connsiteY14" fmla="*/ 799 h 10000"/>
              <a:gd name="connsiteX15" fmla="*/ 6610 w 9946"/>
              <a:gd name="connsiteY15" fmla="*/ 140 h 10000"/>
              <a:gd name="connsiteX16" fmla="*/ 5070 w 9946"/>
              <a:gd name="connsiteY16" fmla="*/ 39 h 10000"/>
              <a:gd name="connsiteX17" fmla="*/ 3778 w 9946"/>
              <a:gd name="connsiteY17" fmla="*/ 626 h 10000"/>
              <a:gd name="connsiteX18" fmla="*/ 1958 w 9946"/>
              <a:gd name="connsiteY18" fmla="*/ 1285 h 10000"/>
              <a:gd name="connsiteX19" fmla="*/ 861 w 9946"/>
              <a:gd name="connsiteY19" fmla="*/ 1873 h 10000"/>
              <a:gd name="connsiteX20" fmla="*/ 331 w 9946"/>
              <a:gd name="connsiteY20" fmla="*/ 3185 h 10000"/>
              <a:gd name="connsiteX0" fmla="*/ 333 w 10000"/>
              <a:gd name="connsiteY0" fmla="*/ 3185 h 10000"/>
              <a:gd name="connsiteX1" fmla="*/ 50 w 10000"/>
              <a:gd name="connsiteY1" fmla="*/ 4088 h 10000"/>
              <a:gd name="connsiteX2" fmla="*/ 21 w 10000"/>
              <a:gd name="connsiteY2" fmla="*/ 5090 h 10000"/>
              <a:gd name="connsiteX3" fmla="*/ 274 w 10000"/>
              <a:gd name="connsiteY3" fmla="*/ 5815 h 10000"/>
              <a:gd name="connsiteX4" fmla="*/ 671 w 10000"/>
              <a:gd name="connsiteY4" fmla="*/ 6923 h 10000"/>
              <a:gd name="connsiteX5" fmla="*/ 1148 w 10000"/>
              <a:gd name="connsiteY5" fmla="*/ 7341 h 10000"/>
              <a:gd name="connsiteX6" fmla="*/ 2267 w 10000"/>
              <a:gd name="connsiteY6" fmla="*/ 8266 h 10000"/>
              <a:gd name="connsiteX7" fmla="*/ 4776 w 10000"/>
              <a:gd name="connsiteY7" fmla="*/ 8572 h 10000"/>
              <a:gd name="connsiteX8" fmla="*/ 6953 w 10000"/>
              <a:gd name="connsiteY8" fmla="*/ 9991 h 10000"/>
              <a:gd name="connsiteX9" fmla="*/ 9869 w 10000"/>
              <a:gd name="connsiteY9" fmla="*/ 9113 h 10000"/>
              <a:gd name="connsiteX10" fmla="*/ 9524 w 10000"/>
              <a:gd name="connsiteY10" fmla="*/ 6581 h 10000"/>
              <a:gd name="connsiteX11" fmla="*/ 9749 w 10000"/>
              <a:gd name="connsiteY11" fmla="*/ 4262 h 10000"/>
              <a:gd name="connsiteX12" fmla="*/ 9042 w 10000"/>
              <a:gd name="connsiteY12" fmla="*/ 2285 h 10000"/>
              <a:gd name="connsiteX13" fmla="*/ 7972 w 10000"/>
              <a:gd name="connsiteY13" fmla="*/ 799 h 10000"/>
              <a:gd name="connsiteX14" fmla="*/ 6646 w 10000"/>
              <a:gd name="connsiteY14" fmla="*/ 140 h 10000"/>
              <a:gd name="connsiteX15" fmla="*/ 5098 w 10000"/>
              <a:gd name="connsiteY15" fmla="*/ 39 h 10000"/>
              <a:gd name="connsiteX16" fmla="*/ 3799 w 10000"/>
              <a:gd name="connsiteY16" fmla="*/ 626 h 10000"/>
              <a:gd name="connsiteX17" fmla="*/ 1969 w 10000"/>
              <a:gd name="connsiteY17" fmla="*/ 1285 h 10000"/>
              <a:gd name="connsiteX18" fmla="*/ 866 w 10000"/>
              <a:gd name="connsiteY18" fmla="*/ 1873 h 10000"/>
              <a:gd name="connsiteX19" fmla="*/ 333 w 10000"/>
              <a:gd name="connsiteY19" fmla="*/ 3185 h 10000"/>
              <a:gd name="connsiteX0" fmla="*/ 333 w 10000"/>
              <a:gd name="connsiteY0" fmla="*/ 3268 h 10083"/>
              <a:gd name="connsiteX1" fmla="*/ 50 w 10000"/>
              <a:gd name="connsiteY1" fmla="*/ 4171 h 10083"/>
              <a:gd name="connsiteX2" fmla="*/ 21 w 10000"/>
              <a:gd name="connsiteY2" fmla="*/ 5173 h 10083"/>
              <a:gd name="connsiteX3" fmla="*/ 274 w 10000"/>
              <a:gd name="connsiteY3" fmla="*/ 5898 h 10083"/>
              <a:gd name="connsiteX4" fmla="*/ 671 w 10000"/>
              <a:gd name="connsiteY4" fmla="*/ 7006 h 10083"/>
              <a:gd name="connsiteX5" fmla="*/ 1148 w 10000"/>
              <a:gd name="connsiteY5" fmla="*/ 7424 h 10083"/>
              <a:gd name="connsiteX6" fmla="*/ 2267 w 10000"/>
              <a:gd name="connsiteY6" fmla="*/ 8349 h 10083"/>
              <a:gd name="connsiteX7" fmla="*/ 4776 w 10000"/>
              <a:gd name="connsiteY7" fmla="*/ 8655 h 10083"/>
              <a:gd name="connsiteX8" fmla="*/ 6953 w 10000"/>
              <a:gd name="connsiteY8" fmla="*/ 10074 h 10083"/>
              <a:gd name="connsiteX9" fmla="*/ 9869 w 10000"/>
              <a:gd name="connsiteY9" fmla="*/ 9196 h 10083"/>
              <a:gd name="connsiteX10" fmla="*/ 9524 w 10000"/>
              <a:gd name="connsiteY10" fmla="*/ 6664 h 10083"/>
              <a:gd name="connsiteX11" fmla="*/ 9749 w 10000"/>
              <a:gd name="connsiteY11" fmla="*/ 4345 h 10083"/>
              <a:gd name="connsiteX12" fmla="*/ 9042 w 10000"/>
              <a:gd name="connsiteY12" fmla="*/ 2368 h 10083"/>
              <a:gd name="connsiteX13" fmla="*/ 6646 w 10000"/>
              <a:gd name="connsiteY13" fmla="*/ 223 h 10083"/>
              <a:gd name="connsiteX14" fmla="*/ 5098 w 10000"/>
              <a:gd name="connsiteY14" fmla="*/ 122 h 10083"/>
              <a:gd name="connsiteX15" fmla="*/ 3799 w 10000"/>
              <a:gd name="connsiteY15" fmla="*/ 709 h 10083"/>
              <a:gd name="connsiteX16" fmla="*/ 1969 w 10000"/>
              <a:gd name="connsiteY16" fmla="*/ 1368 h 10083"/>
              <a:gd name="connsiteX17" fmla="*/ 866 w 10000"/>
              <a:gd name="connsiteY17" fmla="*/ 1956 h 10083"/>
              <a:gd name="connsiteX18" fmla="*/ 333 w 10000"/>
              <a:gd name="connsiteY18" fmla="*/ 3268 h 10083"/>
              <a:gd name="connsiteX0" fmla="*/ 333 w 10000"/>
              <a:gd name="connsiteY0" fmla="*/ 3214 h 10029"/>
              <a:gd name="connsiteX1" fmla="*/ 50 w 10000"/>
              <a:gd name="connsiteY1" fmla="*/ 4117 h 10029"/>
              <a:gd name="connsiteX2" fmla="*/ 21 w 10000"/>
              <a:gd name="connsiteY2" fmla="*/ 5119 h 10029"/>
              <a:gd name="connsiteX3" fmla="*/ 274 w 10000"/>
              <a:gd name="connsiteY3" fmla="*/ 5844 h 10029"/>
              <a:gd name="connsiteX4" fmla="*/ 671 w 10000"/>
              <a:gd name="connsiteY4" fmla="*/ 6952 h 10029"/>
              <a:gd name="connsiteX5" fmla="*/ 1148 w 10000"/>
              <a:gd name="connsiteY5" fmla="*/ 7370 h 10029"/>
              <a:gd name="connsiteX6" fmla="*/ 2267 w 10000"/>
              <a:gd name="connsiteY6" fmla="*/ 8295 h 10029"/>
              <a:gd name="connsiteX7" fmla="*/ 4776 w 10000"/>
              <a:gd name="connsiteY7" fmla="*/ 8601 h 10029"/>
              <a:gd name="connsiteX8" fmla="*/ 6953 w 10000"/>
              <a:gd name="connsiteY8" fmla="*/ 10020 h 10029"/>
              <a:gd name="connsiteX9" fmla="*/ 9869 w 10000"/>
              <a:gd name="connsiteY9" fmla="*/ 9142 h 10029"/>
              <a:gd name="connsiteX10" fmla="*/ 9524 w 10000"/>
              <a:gd name="connsiteY10" fmla="*/ 6610 h 10029"/>
              <a:gd name="connsiteX11" fmla="*/ 9749 w 10000"/>
              <a:gd name="connsiteY11" fmla="*/ 4291 h 10029"/>
              <a:gd name="connsiteX12" fmla="*/ 9042 w 10000"/>
              <a:gd name="connsiteY12" fmla="*/ 2314 h 10029"/>
              <a:gd name="connsiteX13" fmla="*/ 5098 w 10000"/>
              <a:gd name="connsiteY13" fmla="*/ 68 h 10029"/>
              <a:gd name="connsiteX14" fmla="*/ 3799 w 10000"/>
              <a:gd name="connsiteY14" fmla="*/ 655 h 10029"/>
              <a:gd name="connsiteX15" fmla="*/ 1969 w 10000"/>
              <a:gd name="connsiteY15" fmla="*/ 1314 h 10029"/>
              <a:gd name="connsiteX16" fmla="*/ 866 w 10000"/>
              <a:gd name="connsiteY16" fmla="*/ 1902 h 10029"/>
              <a:gd name="connsiteX17" fmla="*/ 333 w 10000"/>
              <a:gd name="connsiteY17" fmla="*/ 3214 h 10029"/>
              <a:gd name="connsiteX0" fmla="*/ 333 w 10000"/>
              <a:gd name="connsiteY0" fmla="*/ 2561 h 9376"/>
              <a:gd name="connsiteX1" fmla="*/ 50 w 10000"/>
              <a:gd name="connsiteY1" fmla="*/ 3464 h 9376"/>
              <a:gd name="connsiteX2" fmla="*/ 21 w 10000"/>
              <a:gd name="connsiteY2" fmla="*/ 4466 h 9376"/>
              <a:gd name="connsiteX3" fmla="*/ 274 w 10000"/>
              <a:gd name="connsiteY3" fmla="*/ 5191 h 9376"/>
              <a:gd name="connsiteX4" fmla="*/ 671 w 10000"/>
              <a:gd name="connsiteY4" fmla="*/ 6299 h 9376"/>
              <a:gd name="connsiteX5" fmla="*/ 1148 w 10000"/>
              <a:gd name="connsiteY5" fmla="*/ 6717 h 9376"/>
              <a:gd name="connsiteX6" fmla="*/ 2267 w 10000"/>
              <a:gd name="connsiteY6" fmla="*/ 7642 h 9376"/>
              <a:gd name="connsiteX7" fmla="*/ 4776 w 10000"/>
              <a:gd name="connsiteY7" fmla="*/ 7948 h 9376"/>
              <a:gd name="connsiteX8" fmla="*/ 6953 w 10000"/>
              <a:gd name="connsiteY8" fmla="*/ 9367 h 9376"/>
              <a:gd name="connsiteX9" fmla="*/ 9869 w 10000"/>
              <a:gd name="connsiteY9" fmla="*/ 8489 h 9376"/>
              <a:gd name="connsiteX10" fmla="*/ 9524 w 10000"/>
              <a:gd name="connsiteY10" fmla="*/ 5957 h 9376"/>
              <a:gd name="connsiteX11" fmla="*/ 9749 w 10000"/>
              <a:gd name="connsiteY11" fmla="*/ 3638 h 9376"/>
              <a:gd name="connsiteX12" fmla="*/ 9042 w 10000"/>
              <a:gd name="connsiteY12" fmla="*/ 1661 h 9376"/>
              <a:gd name="connsiteX13" fmla="*/ 6085 w 10000"/>
              <a:gd name="connsiteY13" fmla="*/ 540 h 9376"/>
              <a:gd name="connsiteX14" fmla="*/ 3799 w 10000"/>
              <a:gd name="connsiteY14" fmla="*/ 2 h 9376"/>
              <a:gd name="connsiteX15" fmla="*/ 1969 w 10000"/>
              <a:gd name="connsiteY15" fmla="*/ 661 h 9376"/>
              <a:gd name="connsiteX16" fmla="*/ 866 w 10000"/>
              <a:gd name="connsiteY16" fmla="*/ 1249 h 9376"/>
              <a:gd name="connsiteX17" fmla="*/ 333 w 10000"/>
              <a:gd name="connsiteY17" fmla="*/ 2561 h 9376"/>
              <a:gd name="connsiteX0" fmla="*/ 333 w 10000"/>
              <a:gd name="connsiteY0" fmla="*/ 2230 h 9498"/>
              <a:gd name="connsiteX1" fmla="*/ 50 w 10000"/>
              <a:gd name="connsiteY1" fmla="*/ 3194 h 9498"/>
              <a:gd name="connsiteX2" fmla="*/ 21 w 10000"/>
              <a:gd name="connsiteY2" fmla="*/ 4262 h 9498"/>
              <a:gd name="connsiteX3" fmla="*/ 274 w 10000"/>
              <a:gd name="connsiteY3" fmla="*/ 5035 h 9498"/>
              <a:gd name="connsiteX4" fmla="*/ 671 w 10000"/>
              <a:gd name="connsiteY4" fmla="*/ 6217 h 9498"/>
              <a:gd name="connsiteX5" fmla="*/ 1148 w 10000"/>
              <a:gd name="connsiteY5" fmla="*/ 6663 h 9498"/>
              <a:gd name="connsiteX6" fmla="*/ 2267 w 10000"/>
              <a:gd name="connsiteY6" fmla="*/ 7650 h 9498"/>
              <a:gd name="connsiteX7" fmla="*/ 4776 w 10000"/>
              <a:gd name="connsiteY7" fmla="*/ 7976 h 9498"/>
              <a:gd name="connsiteX8" fmla="*/ 6953 w 10000"/>
              <a:gd name="connsiteY8" fmla="*/ 9489 h 9498"/>
              <a:gd name="connsiteX9" fmla="*/ 9869 w 10000"/>
              <a:gd name="connsiteY9" fmla="*/ 8553 h 9498"/>
              <a:gd name="connsiteX10" fmla="*/ 9524 w 10000"/>
              <a:gd name="connsiteY10" fmla="*/ 5852 h 9498"/>
              <a:gd name="connsiteX11" fmla="*/ 9749 w 10000"/>
              <a:gd name="connsiteY11" fmla="*/ 3379 h 9498"/>
              <a:gd name="connsiteX12" fmla="*/ 9042 w 10000"/>
              <a:gd name="connsiteY12" fmla="*/ 1271 h 9498"/>
              <a:gd name="connsiteX13" fmla="*/ 6085 w 10000"/>
              <a:gd name="connsiteY13" fmla="*/ 75 h 9498"/>
              <a:gd name="connsiteX14" fmla="*/ 1969 w 10000"/>
              <a:gd name="connsiteY14" fmla="*/ 204 h 9498"/>
              <a:gd name="connsiteX15" fmla="*/ 866 w 10000"/>
              <a:gd name="connsiteY15" fmla="*/ 831 h 9498"/>
              <a:gd name="connsiteX16" fmla="*/ 333 w 10000"/>
              <a:gd name="connsiteY16" fmla="*/ 2230 h 9498"/>
              <a:gd name="connsiteX0" fmla="*/ 333 w 10000"/>
              <a:gd name="connsiteY0" fmla="*/ 2316 h 9969"/>
              <a:gd name="connsiteX1" fmla="*/ 50 w 10000"/>
              <a:gd name="connsiteY1" fmla="*/ 3331 h 9969"/>
              <a:gd name="connsiteX2" fmla="*/ 21 w 10000"/>
              <a:gd name="connsiteY2" fmla="*/ 4455 h 9969"/>
              <a:gd name="connsiteX3" fmla="*/ 274 w 10000"/>
              <a:gd name="connsiteY3" fmla="*/ 5269 h 9969"/>
              <a:gd name="connsiteX4" fmla="*/ 671 w 10000"/>
              <a:gd name="connsiteY4" fmla="*/ 6514 h 9969"/>
              <a:gd name="connsiteX5" fmla="*/ 1148 w 10000"/>
              <a:gd name="connsiteY5" fmla="*/ 6983 h 9969"/>
              <a:gd name="connsiteX6" fmla="*/ 2267 w 10000"/>
              <a:gd name="connsiteY6" fmla="*/ 8022 h 9969"/>
              <a:gd name="connsiteX7" fmla="*/ 4776 w 10000"/>
              <a:gd name="connsiteY7" fmla="*/ 8366 h 9969"/>
              <a:gd name="connsiteX8" fmla="*/ 6953 w 10000"/>
              <a:gd name="connsiteY8" fmla="*/ 9959 h 9969"/>
              <a:gd name="connsiteX9" fmla="*/ 9869 w 10000"/>
              <a:gd name="connsiteY9" fmla="*/ 8973 h 9969"/>
              <a:gd name="connsiteX10" fmla="*/ 9524 w 10000"/>
              <a:gd name="connsiteY10" fmla="*/ 6129 h 9969"/>
              <a:gd name="connsiteX11" fmla="*/ 9749 w 10000"/>
              <a:gd name="connsiteY11" fmla="*/ 3526 h 9969"/>
              <a:gd name="connsiteX12" fmla="*/ 9042 w 10000"/>
              <a:gd name="connsiteY12" fmla="*/ 1306 h 9969"/>
              <a:gd name="connsiteX13" fmla="*/ 6085 w 10000"/>
              <a:gd name="connsiteY13" fmla="*/ 47 h 9969"/>
              <a:gd name="connsiteX14" fmla="*/ 2392 w 10000"/>
              <a:gd name="connsiteY14" fmla="*/ 329 h 9969"/>
              <a:gd name="connsiteX15" fmla="*/ 866 w 10000"/>
              <a:gd name="connsiteY15" fmla="*/ 843 h 9969"/>
              <a:gd name="connsiteX16" fmla="*/ 333 w 10000"/>
              <a:gd name="connsiteY16" fmla="*/ 2316 h 9969"/>
              <a:gd name="connsiteX0" fmla="*/ 333 w 10000"/>
              <a:gd name="connsiteY0" fmla="*/ 2322 h 9999"/>
              <a:gd name="connsiteX1" fmla="*/ 50 w 10000"/>
              <a:gd name="connsiteY1" fmla="*/ 3340 h 9999"/>
              <a:gd name="connsiteX2" fmla="*/ 21 w 10000"/>
              <a:gd name="connsiteY2" fmla="*/ 4468 h 9999"/>
              <a:gd name="connsiteX3" fmla="*/ 274 w 10000"/>
              <a:gd name="connsiteY3" fmla="*/ 5284 h 9999"/>
              <a:gd name="connsiteX4" fmla="*/ 671 w 10000"/>
              <a:gd name="connsiteY4" fmla="*/ 6533 h 9999"/>
              <a:gd name="connsiteX5" fmla="*/ 1148 w 10000"/>
              <a:gd name="connsiteY5" fmla="*/ 7004 h 9999"/>
              <a:gd name="connsiteX6" fmla="*/ 2267 w 10000"/>
              <a:gd name="connsiteY6" fmla="*/ 8046 h 9999"/>
              <a:gd name="connsiteX7" fmla="*/ 4776 w 10000"/>
              <a:gd name="connsiteY7" fmla="*/ 8391 h 9999"/>
              <a:gd name="connsiteX8" fmla="*/ 6953 w 10000"/>
              <a:gd name="connsiteY8" fmla="*/ 9989 h 9999"/>
              <a:gd name="connsiteX9" fmla="*/ 9869 w 10000"/>
              <a:gd name="connsiteY9" fmla="*/ 9000 h 9999"/>
              <a:gd name="connsiteX10" fmla="*/ 9524 w 10000"/>
              <a:gd name="connsiteY10" fmla="*/ 6147 h 9999"/>
              <a:gd name="connsiteX11" fmla="*/ 9749 w 10000"/>
              <a:gd name="connsiteY11" fmla="*/ 3536 h 9999"/>
              <a:gd name="connsiteX12" fmla="*/ 9042 w 10000"/>
              <a:gd name="connsiteY12" fmla="*/ 1309 h 9999"/>
              <a:gd name="connsiteX13" fmla="*/ 6085 w 10000"/>
              <a:gd name="connsiteY13" fmla="*/ 46 h 9999"/>
              <a:gd name="connsiteX14" fmla="*/ 2392 w 10000"/>
              <a:gd name="connsiteY14" fmla="*/ 329 h 9999"/>
              <a:gd name="connsiteX15" fmla="*/ 333 w 10000"/>
              <a:gd name="connsiteY15" fmla="*/ 2322 h 9999"/>
              <a:gd name="connsiteX0" fmla="*/ 315 w 9982"/>
              <a:gd name="connsiteY0" fmla="*/ 2322 h 10000"/>
              <a:gd name="connsiteX1" fmla="*/ 3 w 9982"/>
              <a:gd name="connsiteY1" fmla="*/ 4468 h 10000"/>
              <a:gd name="connsiteX2" fmla="*/ 256 w 9982"/>
              <a:gd name="connsiteY2" fmla="*/ 5285 h 10000"/>
              <a:gd name="connsiteX3" fmla="*/ 653 w 9982"/>
              <a:gd name="connsiteY3" fmla="*/ 6534 h 10000"/>
              <a:gd name="connsiteX4" fmla="*/ 1130 w 9982"/>
              <a:gd name="connsiteY4" fmla="*/ 7005 h 10000"/>
              <a:gd name="connsiteX5" fmla="*/ 2249 w 9982"/>
              <a:gd name="connsiteY5" fmla="*/ 8047 h 10000"/>
              <a:gd name="connsiteX6" fmla="*/ 4758 w 9982"/>
              <a:gd name="connsiteY6" fmla="*/ 8392 h 10000"/>
              <a:gd name="connsiteX7" fmla="*/ 6935 w 9982"/>
              <a:gd name="connsiteY7" fmla="*/ 9990 h 10000"/>
              <a:gd name="connsiteX8" fmla="*/ 9851 w 9982"/>
              <a:gd name="connsiteY8" fmla="*/ 9001 h 10000"/>
              <a:gd name="connsiteX9" fmla="*/ 9506 w 9982"/>
              <a:gd name="connsiteY9" fmla="*/ 6148 h 10000"/>
              <a:gd name="connsiteX10" fmla="*/ 9731 w 9982"/>
              <a:gd name="connsiteY10" fmla="*/ 3536 h 10000"/>
              <a:gd name="connsiteX11" fmla="*/ 9024 w 9982"/>
              <a:gd name="connsiteY11" fmla="*/ 1309 h 10000"/>
              <a:gd name="connsiteX12" fmla="*/ 6067 w 9982"/>
              <a:gd name="connsiteY12" fmla="*/ 46 h 10000"/>
              <a:gd name="connsiteX13" fmla="*/ 2374 w 9982"/>
              <a:gd name="connsiteY13" fmla="*/ 329 h 10000"/>
              <a:gd name="connsiteX14" fmla="*/ 315 w 9982"/>
              <a:gd name="connsiteY14" fmla="*/ 2322 h 10000"/>
              <a:gd name="connsiteX0" fmla="*/ 191 w 9876"/>
              <a:gd name="connsiteY0" fmla="*/ 2322 h 10000"/>
              <a:gd name="connsiteX1" fmla="*/ 131 w 9876"/>
              <a:gd name="connsiteY1" fmla="*/ 5285 h 10000"/>
              <a:gd name="connsiteX2" fmla="*/ 529 w 9876"/>
              <a:gd name="connsiteY2" fmla="*/ 6534 h 10000"/>
              <a:gd name="connsiteX3" fmla="*/ 1007 w 9876"/>
              <a:gd name="connsiteY3" fmla="*/ 7005 h 10000"/>
              <a:gd name="connsiteX4" fmla="*/ 2128 w 9876"/>
              <a:gd name="connsiteY4" fmla="*/ 8047 h 10000"/>
              <a:gd name="connsiteX5" fmla="*/ 4642 w 9876"/>
              <a:gd name="connsiteY5" fmla="*/ 8392 h 10000"/>
              <a:gd name="connsiteX6" fmla="*/ 6823 w 9876"/>
              <a:gd name="connsiteY6" fmla="*/ 9990 h 10000"/>
              <a:gd name="connsiteX7" fmla="*/ 9744 w 9876"/>
              <a:gd name="connsiteY7" fmla="*/ 9001 h 10000"/>
              <a:gd name="connsiteX8" fmla="*/ 9398 w 9876"/>
              <a:gd name="connsiteY8" fmla="*/ 6148 h 10000"/>
              <a:gd name="connsiteX9" fmla="*/ 9624 w 9876"/>
              <a:gd name="connsiteY9" fmla="*/ 3536 h 10000"/>
              <a:gd name="connsiteX10" fmla="*/ 8915 w 9876"/>
              <a:gd name="connsiteY10" fmla="*/ 1309 h 10000"/>
              <a:gd name="connsiteX11" fmla="*/ 5953 w 9876"/>
              <a:gd name="connsiteY11" fmla="*/ 46 h 10000"/>
              <a:gd name="connsiteX12" fmla="*/ 2253 w 9876"/>
              <a:gd name="connsiteY12" fmla="*/ 329 h 10000"/>
              <a:gd name="connsiteX13" fmla="*/ 191 w 9876"/>
              <a:gd name="connsiteY13" fmla="*/ 2322 h 10000"/>
              <a:gd name="connsiteX0" fmla="*/ 193 w 10000"/>
              <a:gd name="connsiteY0" fmla="*/ 2322 h 10000"/>
              <a:gd name="connsiteX1" fmla="*/ 133 w 10000"/>
              <a:gd name="connsiteY1" fmla="*/ 5285 h 10000"/>
              <a:gd name="connsiteX2" fmla="*/ 1020 w 10000"/>
              <a:gd name="connsiteY2" fmla="*/ 7005 h 10000"/>
              <a:gd name="connsiteX3" fmla="*/ 2155 w 10000"/>
              <a:gd name="connsiteY3" fmla="*/ 8047 h 10000"/>
              <a:gd name="connsiteX4" fmla="*/ 4700 w 10000"/>
              <a:gd name="connsiteY4" fmla="*/ 8392 h 10000"/>
              <a:gd name="connsiteX5" fmla="*/ 6909 w 10000"/>
              <a:gd name="connsiteY5" fmla="*/ 9990 h 10000"/>
              <a:gd name="connsiteX6" fmla="*/ 9866 w 10000"/>
              <a:gd name="connsiteY6" fmla="*/ 9001 h 10000"/>
              <a:gd name="connsiteX7" fmla="*/ 9516 w 10000"/>
              <a:gd name="connsiteY7" fmla="*/ 6148 h 10000"/>
              <a:gd name="connsiteX8" fmla="*/ 9745 w 10000"/>
              <a:gd name="connsiteY8" fmla="*/ 3536 h 10000"/>
              <a:gd name="connsiteX9" fmla="*/ 9027 w 10000"/>
              <a:gd name="connsiteY9" fmla="*/ 1309 h 10000"/>
              <a:gd name="connsiteX10" fmla="*/ 6028 w 10000"/>
              <a:gd name="connsiteY10" fmla="*/ 46 h 10000"/>
              <a:gd name="connsiteX11" fmla="*/ 2281 w 10000"/>
              <a:gd name="connsiteY11" fmla="*/ 329 h 10000"/>
              <a:gd name="connsiteX12" fmla="*/ 193 w 10000"/>
              <a:gd name="connsiteY12" fmla="*/ 2322 h 10000"/>
              <a:gd name="connsiteX0" fmla="*/ 535 w 9877"/>
              <a:gd name="connsiteY0" fmla="*/ 2468 h 10000"/>
              <a:gd name="connsiteX1" fmla="*/ 10 w 9877"/>
              <a:gd name="connsiteY1" fmla="*/ 5285 h 10000"/>
              <a:gd name="connsiteX2" fmla="*/ 897 w 9877"/>
              <a:gd name="connsiteY2" fmla="*/ 7005 h 10000"/>
              <a:gd name="connsiteX3" fmla="*/ 2032 w 9877"/>
              <a:gd name="connsiteY3" fmla="*/ 8047 h 10000"/>
              <a:gd name="connsiteX4" fmla="*/ 4577 w 9877"/>
              <a:gd name="connsiteY4" fmla="*/ 8392 h 10000"/>
              <a:gd name="connsiteX5" fmla="*/ 6786 w 9877"/>
              <a:gd name="connsiteY5" fmla="*/ 9990 h 10000"/>
              <a:gd name="connsiteX6" fmla="*/ 9743 w 9877"/>
              <a:gd name="connsiteY6" fmla="*/ 9001 h 10000"/>
              <a:gd name="connsiteX7" fmla="*/ 9393 w 9877"/>
              <a:gd name="connsiteY7" fmla="*/ 6148 h 10000"/>
              <a:gd name="connsiteX8" fmla="*/ 9622 w 9877"/>
              <a:gd name="connsiteY8" fmla="*/ 3536 h 10000"/>
              <a:gd name="connsiteX9" fmla="*/ 8904 w 9877"/>
              <a:gd name="connsiteY9" fmla="*/ 1309 h 10000"/>
              <a:gd name="connsiteX10" fmla="*/ 5905 w 9877"/>
              <a:gd name="connsiteY10" fmla="*/ 46 h 10000"/>
              <a:gd name="connsiteX11" fmla="*/ 2158 w 9877"/>
              <a:gd name="connsiteY11" fmla="*/ 329 h 10000"/>
              <a:gd name="connsiteX12" fmla="*/ 535 w 9877"/>
              <a:gd name="connsiteY12" fmla="*/ 2468 h 10000"/>
              <a:gd name="connsiteX0" fmla="*/ 224 w 9682"/>
              <a:gd name="connsiteY0" fmla="*/ 2468 h 10000"/>
              <a:gd name="connsiteX1" fmla="*/ 54 w 9682"/>
              <a:gd name="connsiteY1" fmla="*/ 5334 h 10000"/>
              <a:gd name="connsiteX2" fmla="*/ 590 w 9682"/>
              <a:gd name="connsiteY2" fmla="*/ 7005 h 10000"/>
              <a:gd name="connsiteX3" fmla="*/ 1739 w 9682"/>
              <a:gd name="connsiteY3" fmla="*/ 8047 h 10000"/>
              <a:gd name="connsiteX4" fmla="*/ 4316 w 9682"/>
              <a:gd name="connsiteY4" fmla="*/ 8392 h 10000"/>
              <a:gd name="connsiteX5" fmla="*/ 6553 w 9682"/>
              <a:gd name="connsiteY5" fmla="*/ 9990 h 10000"/>
              <a:gd name="connsiteX6" fmla="*/ 9546 w 9682"/>
              <a:gd name="connsiteY6" fmla="*/ 9001 h 10000"/>
              <a:gd name="connsiteX7" fmla="*/ 9192 w 9682"/>
              <a:gd name="connsiteY7" fmla="*/ 6148 h 10000"/>
              <a:gd name="connsiteX8" fmla="*/ 9424 w 9682"/>
              <a:gd name="connsiteY8" fmla="*/ 3536 h 10000"/>
              <a:gd name="connsiteX9" fmla="*/ 8697 w 9682"/>
              <a:gd name="connsiteY9" fmla="*/ 1309 h 10000"/>
              <a:gd name="connsiteX10" fmla="*/ 5661 w 9682"/>
              <a:gd name="connsiteY10" fmla="*/ 46 h 10000"/>
              <a:gd name="connsiteX11" fmla="*/ 1867 w 9682"/>
              <a:gd name="connsiteY11" fmla="*/ 329 h 10000"/>
              <a:gd name="connsiteX12" fmla="*/ 224 w 9682"/>
              <a:gd name="connsiteY12" fmla="*/ 2468 h 10000"/>
              <a:gd name="connsiteX0" fmla="*/ 369 w 9951"/>
              <a:gd name="connsiteY0" fmla="*/ 2078 h 10000"/>
              <a:gd name="connsiteX1" fmla="*/ 7 w 9951"/>
              <a:gd name="connsiteY1" fmla="*/ 5334 h 10000"/>
              <a:gd name="connsiteX2" fmla="*/ 560 w 9951"/>
              <a:gd name="connsiteY2" fmla="*/ 7005 h 10000"/>
              <a:gd name="connsiteX3" fmla="*/ 1747 w 9951"/>
              <a:gd name="connsiteY3" fmla="*/ 8047 h 10000"/>
              <a:gd name="connsiteX4" fmla="*/ 4409 w 9951"/>
              <a:gd name="connsiteY4" fmla="*/ 8392 h 10000"/>
              <a:gd name="connsiteX5" fmla="*/ 6719 w 9951"/>
              <a:gd name="connsiteY5" fmla="*/ 9990 h 10000"/>
              <a:gd name="connsiteX6" fmla="*/ 9811 w 9951"/>
              <a:gd name="connsiteY6" fmla="*/ 9001 h 10000"/>
              <a:gd name="connsiteX7" fmla="*/ 9445 w 9951"/>
              <a:gd name="connsiteY7" fmla="*/ 6148 h 10000"/>
              <a:gd name="connsiteX8" fmla="*/ 9685 w 9951"/>
              <a:gd name="connsiteY8" fmla="*/ 3536 h 10000"/>
              <a:gd name="connsiteX9" fmla="*/ 8934 w 9951"/>
              <a:gd name="connsiteY9" fmla="*/ 1309 h 10000"/>
              <a:gd name="connsiteX10" fmla="*/ 5798 w 9951"/>
              <a:gd name="connsiteY10" fmla="*/ 46 h 10000"/>
              <a:gd name="connsiteX11" fmla="*/ 1879 w 9951"/>
              <a:gd name="connsiteY11" fmla="*/ 329 h 10000"/>
              <a:gd name="connsiteX12" fmla="*/ 369 w 9951"/>
              <a:gd name="connsiteY12" fmla="*/ 2078 h 10000"/>
              <a:gd name="connsiteX0" fmla="*/ 378 w 10007"/>
              <a:gd name="connsiteY0" fmla="*/ 2035 h 9957"/>
              <a:gd name="connsiteX1" fmla="*/ 14 w 10007"/>
              <a:gd name="connsiteY1" fmla="*/ 5291 h 9957"/>
              <a:gd name="connsiteX2" fmla="*/ 570 w 10007"/>
              <a:gd name="connsiteY2" fmla="*/ 6962 h 9957"/>
              <a:gd name="connsiteX3" fmla="*/ 1763 w 10007"/>
              <a:gd name="connsiteY3" fmla="*/ 8004 h 9957"/>
              <a:gd name="connsiteX4" fmla="*/ 4438 w 10007"/>
              <a:gd name="connsiteY4" fmla="*/ 8349 h 9957"/>
              <a:gd name="connsiteX5" fmla="*/ 6759 w 10007"/>
              <a:gd name="connsiteY5" fmla="*/ 9947 h 9957"/>
              <a:gd name="connsiteX6" fmla="*/ 9866 w 10007"/>
              <a:gd name="connsiteY6" fmla="*/ 8958 h 9957"/>
              <a:gd name="connsiteX7" fmla="*/ 9499 w 10007"/>
              <a:gd name="connsiteY7" fmla="*/ 6105 h 9957"/>
              <a:gd name="connsiteX8" fmla="*/ 9740 w 10007"/>
              <a:gd name="connsiteY8" fmla="*/ 3493 h 9957"/>
              <a:gd name="connsiteX9" fmla="*/ 8985 w 10007"/>
              <a:gd name="connsiteY9" fmla="*/ 1266 h 9957"/>
              <a:gd name="connsiteX10" fmla="*/ 5834 w 10007"/>
              <a:gd name="connsiteY10" fmla="*/ 3 h 9957"/>
              <a:gd name="connsiteX11" fmla="*/ 2496 w 10007"/>
              <a:gd name="connsiteY11" fmla="*/ 1553 h 9957"/>
              <a:gd name="connsiteX12" fmla="*/ 378 w 10007"/>
              <a:gd name="connsiteY12" fmla="*/ 2035 h 9957"/>
              <a:gd name="connsiteX0" fmla="*/ 378 w 10000"/>
              <a:gd name="connsiteY0" fmla="*/ 2044 h 10000"/>
              <a:gd name="connsiteX1" fmla="*/ 14 w 10000"/>
              <a:gd name="connsiteY1" fmla="*/ 5314 h 10000"/>
              <a:gd name="connsiteX2" fmla="*/ 570 w 10000"/>
              <a:gd name="connsiteY2" fmla="*/ 6992 h 10000"/>
              <a:gd name="connsiteX3" fmla="*/ 1762 w 10000"/>
              <a:gd name="connsiteY3" fmla="*/ 8039 h 10000"/>
              <a:gd name="connsiteX4" fmla="*/ 4435 w 10000"/>
              <a:gd name="connsiteY4" fmla="*/ 8385 h 10000"/>
              <a:gd name="connsiteX5" fmla="*/ 6754 w 10000"/>
              <a:gd name="connsiteY5" fmla="*/ 9990 h 10000"/>
              <a:gd name="connsiteX6" fmla="*/ 9859 w 10000"/>
              <a:gd name="connsiteY6" fmla="*/ 8997 h 10000"/>
              <a:gd name="connsiteX7" fmla="*/ 9492 w 10000"/>
              <a:gd name="connsiteY7" fmla="*/ 6131 h 10000"/>
              <a:gd name="connsiteX8" fmla="*/ 9733 w 10000"/>
              <a:gd name="connsiteY8" fmla="*/ 3508 h 10000"/>
              <a:gd name="connsiteX9" fmla="*/ 8979 w 10000"/>
              <a:gd name="connsiteY9" fmla="*/ 1271 h 10000"/>
              <a:gd name="connsiteX10" fmla="*/ 5830 w 10000"/>
              <a:gd name="connsiteY10" fmla="*/ 3 h 10000"/>
              <a:gd name="connsiteX11" fmla="*/ 2494 w 10000"/>
              <a:gd name="connsiteY11" fmla="*/ 1560 h 10000"/>
              <a:gd name="connsiteX12" fmla="*/ 378 w 10000"/>
              <a:gd name="connsiteY12" fmla="*/ 2044 h 10000"/>
              <a:gd name="connsiteX0" fmla="*/ 326 w 10023"/>
              <a:gd name="connsiteY0" fmla="*/ 2533 h 10000"/>
              <a:gd name="connsiteX1" fmla="*/ 37 w 10023"/>
              <a:gd name="connsiteY1" fmla="*/ 5314 h 10000"/>
              <a:gd name="connsiteX2" fmla="*/ 593 w 10023"/>
              <a:gd name="connsiteY2" fmla="*/ 6992 h 10000"/>
              <a:gd name="connsiteX3" fmla="*/ 1785 w 10023"/>
              <a:gd name="connsiteY3" fmla="*/ 8039 h 10000"/>
              <a:gd name="connsiteX4" fmla="*/ 4458 w 10023"/>
              <a:gd name="connsiteY4" fmla="*/ 8385 h 10000"/>
              <a:gd name="connsiteX5" fmla="*/ 6777 w 10023"/>
              <a:gd name="connsiteY5" fmla="*/ 9990 h 10000"/>
              <a:gd name="connsiteX6" fmla="*/ 9882 w 10023"/>
              <a:gd name="connsiteY6" fmla="*/ 8997 h 10000"/>
              <a:gd name="connsiteX7" fmla="*/ 9515 w 10023"/>
              <a:gd name="connsiteY7" fmla="*/ 6131 h 10000"/>
              <a:gd name="connsiteX8" fmla="*/ 9756 w 10023"/>
              <a:gd name="connsiteY8" fmla="*/ 3508 h 10000"/>
              <a:gd name="connsiteX9" fmla="*/ 9002 w 10023"/>
              <a:gd name="connsiteY9" fmla="*/ 1271 h 10000"/>
              <a:gd name="connsiteX10" fmla="*/ 5853 w 10023"/>
              <a:gd name="connsiteY10" fmla="*/ 3 h 10000"/>
              <a:gd name="connsiteX11" fmla="*/ 2517 w 10023"/>
              <a:gd name="connsiteY11" fmla="*/ 1560 h 10000"/>
              <a:gd name="connsiteX12" fmla="*/ 326 w 10023"/>
              <a:gd name="connsiteY12" fmla="*/ 2533 h 10000"/>
              <a:gd name="connsiteX0" fmla="*/ 326 w 10023"/>
              <a:gd name="connsiteY0" fmla="*/ 1901 h 9368"/>
              <a:gd name="connsiteX1" fmla="*/ 37 w 10023"/>
              <a:gd name="connsiteY1" fmla="*/ 4682 h 9368"/>
              <a:gd name="connsiteX2" fmla="*/ 593 w 10023"/>
              <a:gd name="connsiteY2" fmla="*/ 6360 h 9368"/>
              <a:gd name="connsiteX3" fmla="*/ 1785 w 10023"/>
              <a:gd name="connsiteY3" fmla="*/ 7407 h 9368"/>
              <a:gd name="connsiteX4" fmla="*/ 4458 w 10023"/>
              <a:gd name="connsiteY4" fmla="*/ 7753 h 9368"/>
              <a:gd name="connsiteX5" fmla="*/ 6777 w 10023"/>
              <a:gd name="connsiteY5" fmla="*/ 9358 h 9368"/>
              <a:gd name="connsiteX6" fmla="*/ 9882 w 10023"/>
              <a:gd name="connsiteY6" fmla="*/ 8365 h 9368"/>
              <a:gd name="connsiteX7" fmla="*/ 9515 w 10023"/>
              <a:gd name="connsiteY7" fmla="*/ 5499 h 9368"/>
              <a:gd name="connsiteX8" fmla="*/ 9756 w 10023"/>
              <a:gd name="connsiteY8" fmla="*/ 2876 h 9368"/>
              <a:gd name="connsiteX9" fmla="*/ 9002 w 10023"/>
              <a:gd name="connsiteY9" fmla="*/ 639 h 9368"/>
              <a:gd name="connsiteX10" fmla="*/ 5628 w 10023"/>
              <a:gd name="connsiteY10" fmla="*/ 7 h 9368"/>
              <a:gd name="connsiteX11" fmla="*/ 2517 w 10023"/>
              <a:gd name="connsiteY11" fmla="*/ 928 h 9368"/>
              <a:gd name="connsiteX12" fmla="*/ 326 w 10023"/>
              <a:gd name="connsiteY12" fmla="*/ 1901 h 9368"/>
              <a:gd name="connsiteX0" fmla="*/ 325 w 9734"/>
              <a:gd name="connsiteY0" fmla="*/ 2029 h 10093"/>
              <a:gd name="connsiteX1" fmla="*/ 37 w 9734"/>
              <a:gd name="connsiteY1" fmla="*/ 4998 h 10093"/>
              <a:gd name="connsiteX2" fmla="*/ 592 w 9734"/>
              <a:gd name="connsiteY2" fmla="*/ 6789 h 10093"/>
              <a:gd name="connsiteX3" fmla="*/ 1781 w 9734"/>
              <a:gd name="connsiteY3" fmla="*/ 7907 h 10093"/>
              <a:gd name="connsiteX4" fmla="*/ 4448 w 9734"/>
              <a:gd name="connsiteY4" fmla="*/ 8276 h 10093"/>
              <a:gd name="connsiteX5" fmla="*/ 6761 w 9734"/>
              <a:gd name="connsiteY5" fmla="*/ 9989 h 10093"/>
              <a:gd name="connsiteX6" fmla="*/ 9484 w 9734"/>
              <a:gd name="connsiteY6" fmla="*/ 9608 h 10093"/>
              <a:gd name="connsiteX7" fmla="*/ 9493 w 9734"/>
              <a:gd name="connsiteY7" fmla="*/ 5870 h 10093"/>
              <a:gd name="connsiteX8" fmla="*/ 9734 w 9734"/>
              <a:gd name="connsiteY8" fmla="*/ 3070 h 10093"/>
              <a:gd name="connsiteX9" fmla="*/ 8981 w 9734"/>
              <a:gd name="connsiteY9" fmla="*/ 682 h 10093"/>
              <a:gd name="connsiteX10" fmla="*/ 5615 w 9734"/>
              <a:gd name="connsiteY10" fmla="*/ 7 h 10093"/>
              <a:gd name="connsiteX11" fmla="*/ 2511 w 9734"/>
              <a:gd name="connsiteY11" fmla="*/ 991 h 10093"/>
              <a:gd name="connsiteX12" fmla="*/ 325 w 9734"/>
              <a:gd name="connsiteY12" fmla="*/ 2029 h 10093"/>
              <a:gd name="connsiteX0" fmla="*/ 334 w 10000"/>
              <a:gd name="connsiteY0" fmla="*/ 2010 h 9973"/>
              <a:gd name="connsiteX1" fmla="*/ 38 w 10000"/>
              <a:gd name="connsiteY1" fmla="*/ 4952 h 9973"/>
              <a:gd name="connsiteX2" fmla="*/ 608 w 10000"/>
              <a:gd name="connsiteY2" fmla="*/ 6726 h 9973"/>
              <a:gd name="connsiteX3" fmla="*/ 1830 w 10000"/>
              <a:gd name="connsiteY3" fmla="*/ 7834 h 9973"/>
              <a:gd name="connsiteX4" fmla="*/ 4532 w 10000"/>
              <a:gd name="connsiteY4" fmla="*/ 8562 h 9973"/>
              <a:gd name="connsiteX5" fmla="*/ 6946 w 10000"/>
              <a:gd name="connsiteY5" fmla="*/ 9897 h 9973"/>
              <a:gd name="connsiteX6" fmla="*/ 9743 w 10000"/>
              <a:gd name="connsiteY6" fmla="*/ 9519 h 9973"/>
              <a:gd name="connsiteX7" fmla="*/ 9752 w 10000"/>
              <a:gd name="connsiteY7" fmla="*/ 5816 h 9973"/>
              <a:gd name="connsiteX8" fmla="*/ 10000 w 10000"/>
              <a:gd name="connsiteY8" fmla="*/ 3042 h 9973"/>
              <a:gd name="connsiteX9" fmla="*/ 9226 w 10000"/>
              <a:gd name="connsiteY9" fmla="*/ 676 h 9973"/>
              <a:gd name="connsiteX10" fmla="*/ 5768 w 10000"/>
              <a:gd name="connsiteY10" fmla="*/ 7 h 9973"/>
              <a:gd name="connsiteX11" fmla="*/ 2580 w 10000"/>
              <a:gd name="connsiteY11" fmla="*/ 982 h 9973"/>
              <a:gd name="connsiteX12" fmla="*/ 334 w 10000"/>
              <a:gd name="connsiteY12" fmla="*/ 2010 h 9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973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Text Box 34">
            <a:extLst>
              <a:ext uri="{FF2B5EF4-FFF2-40B4-BE49-F238E27FC236}">
                <a16:creationId xmlns:a16="http://schemas.microsoft.com/office/drawing/2014/main" id="{8E3C4FE4-16B8-2E48-AAFC-131508FBC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150" name="Line 68">
            <a:extLst>
              <a:ext uri="{FF2B5EF4-FFF2-40B4-BE49-F238E27FC236}">
                <a16:creationId xmlns:a16="http://schemas.microsoft.com/office/drawing/2014/main" id="{6703089F-58F3-E042-8B10-16A415A056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0020" y="3535642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153" name="Group 167">
            <a:extLst>
              <a:ext uri="{FF2B5EF4-FFF2-40B4-BE49-F238E27FC236}">
                <a16:creationId xmlns:a16="http://schemas.microsoft.com/office/drawing/2014/main" id="{F5EB6B7E-CF56-1D40-9A5F-78A0D7F752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35438" y="3627064"/>
            <a:ext cx="400050" cy="152400"/>
            <a:chOff x="3228" y="1776"/>
            <a:chExt cx="252" cy="96"/>
          </a:xfrm>
        </p:grpSpPr>
        <p:sp>
          <p:nvSpPr>
            <p:cNvPr id="154" name="Line 168">
              <a:extLst>
                <a:ext uri="{FF2B5EF4-FFF2-40B4-BE49-F238E27FC236}">
                  <a16:creationId xmlns:a16="http://schemas.microsoft.com/office/drawing/2014/main" id="{1802CB0D-BD6D-D74F-A9D8-5BACFFCCB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5" name="Line 169">
              <a:extLst>
                <a:ext uri="{FF2B5EF4-FFF2-40B4-BE49-F238E27FC236}">
                  <a16:creationId xmlns:a16="http://schemas.microsoft.com/office/drawing/2014/main" id="{BC8A6DEC-D893-BC48-A065-216616CA7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56" name="Group 170">
            <a:extLst>
              <a:ext uri="{FF2B5EF4-FFF2-40B4-BE49-F238E27FC236}">
                <a16:creationId xmlns:a16="http://schemas.microsoft.com/office/drawing/2014/main" id="{926875FC-494C-BB45-B7F8-8827688CC13F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787838" y="3103189"/>
            <a:ext cx="400050" cy="152400"/>
            <a:chOff x="3228" y="1776"/>
            <a:chExt cx="252" cy="96"/>
          </a:xfrm>
        </p:grpSpPr>
        <p:sp>
          <p:nvSpPr>
            <p:cNvPr id="157" name="Line 171">
              <a:extLst>
                <a:ext uri="{FF2B5EF4-FFF2-40B4-BE49-F238E27FC236}">
                  <a16:creationId xmlns:a16="http://schemas.microsoft.com/office/drawing/2014/main" id="{36C97ACA-ADA8-6C4D-918D-B9A573ADE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58" name="Line 172">
              <a:extLst>
                <a:ext uri="{FF2B5EF4-FFF2-40B4-BE49-F238E27FC236}">
                  <a16:creationId xmlns:a16="http://schemas.microsoft.com/office/drawing/2014/main" id="{BAFF6B07-8046-764A-BBC9-2972305906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3E8644E-9ABF-8D40-91C1-3E38F4EEBD93}"/>
              </a:ext>
            </a:extLst>
          </p:cNvPr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E07DE3FA-8AF6-194D-A476-AEA1B09F7B0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4A4F16A-CB62-4A41-9419-62CD9E0C591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7BEB6CE9-D98E-F84D-A398-B92F19578A7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5500E3F7-C826-414F-8AB9-A8131E41A9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73829F3-5B2A-3D43-B4EF-DDBF4450431B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16BC6710-FF10-F94F-B985-0B24DE112FE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B4D233B4-AC73-4C4F-B219-7217862D8F1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0" name="Freeform 94">
            <a:extLst>
              <a:ext uri="{FF2B5EF4-FFF2-40B4-BE49-F238E27FC236}">
                <a16:creationId xmlns:a16="http://schemas.microsoft.com/office/drawing/2014/main" id="{DB154763-7D17-3045-99D6-33E2B8DEBEF3}"/>
              </a:ext>
            </a:extLst>
          </p:cNvPr>
          <p:cNvSpPr>
            <a:spLocks/>
          </p:cNvSpPr>
          <p:nvPr/>
        </p:nvSpPr>
        <p:spPr bwMode="auto">
          <a:xfrm>
            <a:off x="915707" y="4764367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1" name="Line 134">
            <a:extLst>
              <a:ext uri="{FF2B5EF4-FFF2-40B4-BE49-F238E27FC236}">
                <a16:creationId xmlns:a16="http://schemas.microsoft.com/office/drawing/2014/main" id="{23269057-3E10-0842-B50F-AD9089B214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06607" y="3692805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3" name="Line 136">
            <a:extLst>
              <a:ext uri="{FF2B5EF4-FFF2-40B4-BE49-F238E27FC236}">
                <a16:creationId xmlns:a16="http://schemas.microsoft.com/office/drawing/2014/main" id="{3AFEBAD8-BCD5-3045-B4AF-E50B6AEA1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85795" y="5512080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04" name="Text Box 137">
            <a:extLst>
              <a:ext uri="{FF2B5EF4-FFF2-40B4-BE49-F238E27FC236}">
                <a16:creationId xmlns:a16="http://schemas.microsoft.com/office/drawing/2014/main" id="{B02E6458-4F99-D348-B986-C3DBF7171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305" name="Text Box 138">
            <a:extLst>
              <a:ext uri="{FF2B5EF4-FFF2-40B4-BE49-F238E27FC236}">
                <a16:creationId xmlns:a16="http://schemas.microsoft.com/office/drawing/2014/main" id="{B04C2766-4464-6446-87AB-67B8CB7F6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 web server</a:t>
            </a:r>
          </a:p>
        </p:txBody>
      </p:sp>
      <p:grpSp>
        <p:nvGrpSpPr>
          <p:cNvPr id="312" name="Group 194">
            <a:extLst>
              <a:ext uri="{FF2B5EF4-FFF2-40B4-BE49-F238E27FC236}">
                <a16:creationId xmlns:a16="http://schemas.microsoft.com/office/drawing/2014/main" id="{E84BEC05-5A7F-224F-95D4-9DAB0F871EA1}"/>
              </a:ext>
            </a:extLst>
          </p:cNvPr>
          <p:cNvGrpSpPr>
            <a:grpSpLocks/>
          </p:cNvGrpSpPr>
          <p:nvPr/>
        </p:nvGrpSpPr>
        <p:grpSpPr bwMode="auto">
          <a:xfrm>
            <a:off x="3765270" y="5718455"/>
            <a:ext cx="295275" cy="114300"/>
            <a:chOff x="3228" y="1776"/>
            <a:chExt cx="252" cy="96"/>
          </a:xfrm>
        </p:grpSpPr>
        <p:sp>
          <p:nvSpPr>
            <p:cNvPr id="313" name="Line 195">
              <a:extLst>
                <a:ext uri="{FF2B5EF4-FFF2-40B4-BE49-F238E27FC236}">
                  <a16:creationId xmlns:a16="http://schemas.microsoft.com/office/drawing/2014/main" id="{5A3176AD-244A-FC40-803C-74F3441D6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4" name="Line 196">
              <a:extLst>
                <a:ext uri="{FF2B5EF4-FFF2-40B4-BE49-F238E27FC236}">
                  <a16:creationId xmlns:a16="http://schemas.microsoft.com/office/drawing/2014/main" id="{6B3ADCCD-5CCA-E245-804F-105E3A97E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5" name="Group 197">
            <a:extLst>
              <a:ext uri="{FF2B5EF4-FFF2-40B4-BE49-F238E27FC236}">
                <a16:creationId xmlns:a16="http://schemas.microsoft.com/office/drawing/2014/main" id="{11561174-0DD6-384F-ADA8-7238039F917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403445" y="5718455"/>
            <a:ext cx="295275" cy="114300"/>
            <a:chOff x="3228" y="1776"/>
            <a:chExt cx="252" cy="96"/>
          </a:xfrm>
        </p:grpSpPr>
        <p:sp>
          <p:nvSpPr>
            <p:cNvPr id="316" name="Line 198">
              <a:extLst>
                <a:ext uri="{FF2B5EF4-FFF2-40B4-BE49-F238E27FC236}">
                  <a16:creationId xmlns:a16="http://schemas.microsoft.com/office/drawing/2014/main" id="{163D3623-F55F-6248-89FA-5C316BDD26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17" name="Line 199">
              <a:extLst>
                <a:ext uri="{FF2B5EF4-FFF2-40B4-BE49-F238E27FC236}">
                  <a16:creationId xmlns:a16="http://schemas.microsoft.com/office/drawing/2014/main" id="{00F61339-BB36-F44F-AD77-22B4AA9128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18" name="Group 200">
            <a:extLst>
              <a:ext uri="{FF2B5EF4-FFF2-40B4-BE49-F238E27FC236}">
                <a16:creationId xmlns:a16="http://schemas.microsoft.com/office/drawing/2014/main" id="{99A70FAB-0459-7A43-BC2D-6A7CFE6F862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4608232" y="5423180"/>
            <a:ext cx="295275" cy="114300"/>
            <a:chOff x="3228" y="1776"/>
            <a:chExt cx="252" cy="96"/>
          </a:xfrm>
        </p:grpSpPr>
        <p:sp>
          <p:nvSpPr>
            <p:cNvPr id="319" name="Line 201">
              <a:extLst>
                <a:ext uri="{FF2B5EF4-FFF2-40B4-BE49-F238E27FC236}">
                  <a16:creationId xmlns:a16="http://schemas.microsoft.com/office/drawing/2014/main" id="{DAF385D4-A4D0-AA41-8C33-83D0C4D89A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320" name="Line 202">
              <a:extLst>
                <a:ext uri="{FF2B5EF4-FFF2-40B4-BE49-F238E27FC236}">
                  <a16:creationId xmlns:a16="http://schemas.microsoft.com/office/drawing/2014/main" id="{9EF706F5-A8DC-BF46-B040-1A4D471710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34858D1-1FE7-0841-97C3-49C70001FDDA}"/>
              </a:ext>
            </a:extLst>
          </p:cNvPr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372B1AC8-74B7-C34C-8289-9B65FDFB6CC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961F798-D661-3D46-B5CE-6D402C201DD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673344D6-1FC8-1A47-97EC-9418BA45005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25" name="Freeform 324">
                <a:extLst>
                  <a:ext uri="{FF2B5EF4-FFF2-40B4-BE49-F238E27FC236}">
                    <a16:creationId xmlns:a16="http://schemas.microsoft.com/office/drawing/2014/main" id="{7C4028CC-B424-154D-BD93-E61E50C24CE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 325">
                <a:extLst>
                  <a:ext uri="{FF2B5EF4-FFF2-40B4-BE49-F238E27FC236}">
                    <a16:creationId xmlns:a16="http://schemas.microsoft.com/office/drawing/2014/main" id="{552CB30F-0709-FE43-BD31-587F8E1B154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 330">
                <a:extLst>
                  <a:ext uri="{FF2B5EF4-FFF2-40B4-BE49-F238E27FC236}">
                    <a16:creationId xmlns:a16="http://schemas.microsoft.com/office/drawing/2014/main" id="{F3ECD5A3-700D-4346-A225-E4F327AF7D7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 331">
                <a:extLst>
                  <a:ext uri="{FF2B5EF4-FFF2-40B4-BE49-F238E27FC236}">
                    <a16:creationId xmlns:a16="http://schemas.microsoft.com/office/drawing/2014/main" id="{8FD5A214-3BBB-7F48-B4FD-71505D61E3A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5" name="Group 248">
            <a:extLst>
              <a:ext uri="{FF2B5EF4-FFF2-40B4-BE49-F238E27FC236}">
                <a16:creationId xmlns:a16="http://schemas.microsoft.com/office/drawing/2014/main" id="{78FE3AED-24A8-6C4B-823D-34D843152649}"/>
              </a:ext>
            </a:extLst>
          </p:cNvPr>
          <p:cNvGrpSpPr>
            <a:grpSpLocks/>
          </p:cNvGrpSpPr>
          <p:nvPr/>
        </p:nvGrpSpPr>
        <p:grpSpPr bwMode="auto"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346" name="Freeform 148">
              <a:extLst>
                <a:ext uri="{FF2B5EF4-FFF2-40B4-BE49-F238E27FC236}">
                  <a16:creationId xmlns:a16="http://schemas.microsoft.com/office/drawing/2014/main" id="{85451C8D-4747-E845-BDD8-6D774697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7" name="Rectangle 149">
              <a:extLst>
                <a:ext uri="{FF2B5EF4-FFF2-40B4-BE49-F238E27FC236}">
                  <a16:creationId xmlns:a16="http://schemas.microsoft.com/office/drawing/2014/main" id="{720F8F77-9254-F144-9D40-FF595E87F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8" name="Freeform 150">
              <a:extLst>
                <a:ext uri="{FF2B5EF4-FFF2-40B4-BE49-F238E27FC236}">
                  <a16:creationId xmlns:a16="http://schemas.microsoft.com/office/drawing/2014/main" id="{6A486C96-F765-2943-90E4-63862879C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49" name="Freeform 151">
              <a:extLst>
                <a:ext uri="{FF2B5EF4-FFF2-40B4-BE49-F238E27FC236}">
                  <a16:creationId xmlns:a16="http://schemas.microsoft.com/office/drawing/2014/main" id="{A86769A5-BBB3-024C-B65A-503F6282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0" name="Rectangle 152">
              <a:extLst>
                <a:ext uri="{FF2B5EF4-FFF2-40B4-BE49-F238E27FC236}">
                  <a16:creationId xmlns:a16="http://schemas.microsoft.com/office/drawing/2014/main" id="{EDEA3D72-19C4-0445-996E-0463B4F73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1" name="Group 153">
              <a:extLst>
                <a:ext uri="{FF2B5EF4-FFF2-40B4-BE49-F238E27FC236}">
                  <a16:creationId xmlns:a16="http://schemas.microsoft.com/office/drawing/2014/main" id="{1F11C69D-094E-F747-B5C0-2DA1FE020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76" name="AutoShape 154">
                <a:extLst>
                  <a:ext uri="{FF2B5EF4-FFF2-40B4-BE49-F238E27FC236}">
                    <a16:creationId xmlns:a16="http://schemas.microsoft.com/office/drawing/2014/main" id="{C55CA8C4-32A7-154A-B758-95A762915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7" name="AutoShape 155">
                <a:extLst>
                  <a:ext uri="{FF2B5EF4-FFF2-40B4-BE49-F238E27FC236}">
                    <a16:creationId xmlns:a16="http://schemas.microsoft.com/office/drawing/2014/main" id="{7184AF16-B87E-9F43-917C-2C88AAEF0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2" name="Rectangle 156">
              <a:extLst>
                <a:ext uri="{FF2B5EF4-FFF2-40B4-BE49-F238E27FC236}">
                  <a16:creationId xmlns:a16="http://schemas.microsoft.com/office/drawing/2014/main" id="{48FF4647-B309-D64A-B015-19391B161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3" name="Group 157">
              <a:extLst>
                <a:ext uri="{FF2B5EF4-FFF2-40B4-BE49-F238E27FC236}">
                  <a16:creationId xmlns:a16="http://schemas.microsoft.com/office/drawing/2014/main" id="{BABA5FE5-37CC-EC4C-BDFC-7DCFD023A3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74" name="AutoShape 158">
                <a:extLst>
                  <a:ext uri="{FF2B5EF4-FFF2-40B4-BE49-F238E27FC236}">
                    <a16:creationId xmlns:a16="http://schemas.microsoft.com/office/drawing/2014/main" id="{5C52FD21-5CA0-3043-8E83-A75B2F33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5" name="AutoShape 159">
                <a:extLst>
                  <a:ext uri="{FF2B5EF4-FFF2-40B4-BE49-F238E27FC236}">
                    <a16:creationId xmlns:a16="http://schemas.microsoft.com/office/drawing/2014/main" id="{9026DFAE-BC0A-DB40-AA40-5414F6E19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4" name="Rectangle 160">
              <a:extLst>
                <a:ext uri="{FF2B5EF4-FFF2-40B4-BE49-F238E27FC236}">
                  <a16:creationId xmlns:a16="http://schemas.microsoft.com/office/drawing/2014/main" id="{B0BD4174-1E2C-CC47-8B22-39E3AD432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55" name="Rectangle 161">
              <a:extLst>
                <a:ext uri="{FF2B5EF4-FFF2-40B4-BE49-F238E27FC236}">
                  <a16:creationId xmlns:a16="http://schemas.microsoft.com/office/drawing/2014/main" id="{5D1D6DF0-40D7-0D45-A917-4840AE931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6" name="Group 162">
              <a:extLst>
                <a:ext uri="{FF2B5EF4-FFF2-40B4-BE49-F238E27FC236}">
                  <a16:creationId xmlns:a16="http://schemas.microsoft.com/office/drawing/2014/main" id="{7594B754-6C4A-7748-BFD2-4996DB6EF7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72" name="AutoShape 163">
                <a:extLst>
                  <a:ext uri="{FF2B5EF4-FFF2-40B4-BE49-F238E27FC236}">
                    <a16:creationId xmlns:a16="http://schemas.microsoft.com/office/drawing/2014/main" id="{5F147DEA-3B24-5D47-B987-8996EBD1E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3" name="AutoShape 164">
                <a:extLst>
                  <a:ext uri="{FF2B5EF4-FFF2-40B4-BE49-F238E27FC236}">
                    <a16:creationId xmlns:a16="http://schemas.microsoft.com/office/drawing/2014/main" id="{ED721BA0-A51B-AB48-8703-6EE160A821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7" name="Freeform 165">
              <a:extLst>
                <a:ext uri="{FF2B5EF4-FFF2-40B4-BE49-F238E27FC236}">
                  <a16:creationId xmlns:a16="http://schemas.microsoft.com/office/drawing/2014/main" id="{780D91FC-F251-D942-B17A-68640A718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358" name="Group 166">
              <a:extLst>
                <a:ext uri="{FF2B5EF4-FFF2-40B4-BE49-F238E27FC236}">
                  <a16:creationId xmlns:a16="http://schemas.microsoft.com/office/drawing/2014/main" id="{C9B91C48-BF55-C149-9929-BFB6413B7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70" name="AutoShape 167">
                <a:extLst>
                  <a:ext uri="{FF2B5EF4-FFF2-40B4-BE49-F238E27FC236}">
                    <a16:creationId xmlns:a16="http://schemas.microsoft.com/office/drawing/2014/main" id="{CA38CE73-BBD3-F144-8AD8-FFFF8346D9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1" name="AutoShape 168">
                <a:extLst>
                  <a:ext uri="{FF2B5EF4-FFF2-40B4-BE49-F238E27FC236}">
                    <a16:creationId xmlns:a16="http://schemas.microsoft.com/office/drawing/2014/main" id="{FCAA7936-D811-CE4C-92B6-2D0E1B549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359" name="Rectangle 169">
              <a:extLst>
                <a:ext uri="{FF2B5EF4-FFF2-40B4-BE49-F238E27FC236}">
                  <a16:creationId xmlns:a16="http://schemas.microsoft.com/office/drawing/2014/main" id="{86075665-1B3C-684E-8884-99FC7886C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0" name="Freeform 170">
              <a:extLst>
                <a:ext uri="{FF2B5EF4-FFF2-40B4-BE49-F238E27FC236}">
                  <a16:creationId xmlns:a16="http://schemas.microsoft.com/office/drawing/2014/main" id="{3F8E3655-B42F-284B-8ADF-B4BA131AB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1" name="Freeform 171">
              <a:extLst>
                <a:ext uri="{FF2B5EF4-FFF2-40B4-BE49-F238E27FC236}">
                  <a16:creationId xmlns:a16="http://schemas.microsoft.com/office/drawing/2014/main" id="{3E7B122E-A4D1-0149-86F1-E7947F9C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2" name="Oval 172">
              <a:extLst>
                <a:ext uri="{FF2B5EF4-FFF2-40B4-BE49-F238E27FC236}">
                  <a16:creationId xmlns:a16="http://schemas.microsoft.com/office/drawing/2014/main" id="{3A381F49-16C5-C44C-8033-6EB7B98D6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3" name="Freeform 173">
              <a:extLst>
                <a:ext uri="{FF2B5EF4-FFF2-40B4-BE49-F238E27FC236}">
                  <a16:creationId xmlns:a16="http://schemas.microsoft.com/office/drawing/2014/main" id="{53DD2DD1-F942-774A-9AD8-909D94CF0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4" name="AutoShape 174">
              <a:extLst>
                <a:ext uri="{FF2B5EF4-FFF2-40B4-BE49-F238E27FC236}">
                  <a16:creationId xmlns:a16="http://schemas.microsoft.com/office/drawing/2014/main" id="{51AB5E8C-DA29-F543-AA82-E3C0444BB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5" name="AutoShape 175">
              <a:extLst>
                <a:ext uri="{FF2B5EF4-FFF2-40B4-BE49-F238E27FC236}">
                  <a16:creationId xmlns:a16="http://schemas.microsoft.com/office/drawing/2014/main" id="{ECC97CA2-9BF9-AC42-93A7-08F531929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6" name="Oval 176">
              <a:extLst>
                <a:ext uri="{FF2B5EF4-FFF2-40B4-BE49-F238E27FC236}">
                  <a16:creationId xmlns:a16="http://schemas.microsoft.com/office/drawing/2014/main" id="{7DFF487A-620D-B94B-8455-1E84061B6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7" name="Oval 177">
              <a:extLst>
                <a:ext uri="{FF2B5EF4-FFF2-40B4-BE49-F238E27FC236}">
                  <a16:creationId xmlns:a16="http://schemas.microsoft.com/office/drawing/2014/main" id="{A16BD41A-B6A4-D04A-8EB2-0316CCD30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8" name="Oval 178">
              <a:extLst>
                <a:ext uri="{FF2B5EF4-FFF2-40B4-BE49-F238E27FC236}">
                  <a16:creationId xmlns:a16="http://schemas.microsoft.com/office/drawing/2014/main" id="{FC2BA1AF-4A9A-4243-B0EC-76AAE9F13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369" name="Rectangle 179">
              <a:extLst>
                <a:ext uri="{FF2B5EF4-FFF2-40B4-BE49-F238E27FC236}">
                  <a16:creationId xmlns:a16="http://schemas.microsoft.com/office/drawing/2014/main" id="{8BFA87B3-0B70-5640-BD33-A553E40D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533" name="Group 43">
            <a:extLst>
              <a:ext uri="{FF2B5EF4-FFF2-40B4-BE49-F238E27FC236}">
                <a16:creationId xmlns:a16="http://schemas.microsoft.com/office/drawing/2014/main" id="{C4F663FE-5F45-CE47-85DD-15B11F49D43C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4" name="Freeform 44">
              <a:extLst>
                <a:ext uri="{FF2B5EF4-FFF2-40B4-BE49-F238E27FC236}">
                  <a16:creationId xmlns:a16="http://schemas.microsoft.com/office/drawing/2014/main" id="{891F45F2-C6F3-C642-99A3-916BE7A3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10000 w 10000"/>
                <a:gd name="connsiteY1" fmla="*/ 10000 h 10000"/>
                <a:gd name="connsiteX2" fmla="*/ 0 w 10000"/>
                <a:gd name="connsiteY2" fmla="*/ 8726 h 10000"/>
                <a:gd name="connsiteX3" fmla="*/ 7951 w 10000"/>
                <a:gd name="connsiteY3" fmla="*/ 8723 h 10000"/>
                <a:gd name="connsiteX4" fmla="*/ 8212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535" name="Group 45">
              <a:extLst>
                <a:ext uri="{FF2B5EF4-FFF2-40B4-BE49-F238E27FC236}">
                  <a16:creationId xmlns:a16="http://schemas.microsoft.com/office/drawing/2014/main" id="{03424AF6-F140-5044-B424-F839DC56C6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36" name="Rectangle 46">
                <a:extLst>
                  <a:ext uri="{FF2B5EF4-FFF2-40B4-BE49-F238E27FC236}">
                    <a16:creationId xmlns:a16="http://schemas.microsoft.com/office/drawing/2014/main" id="{2A83F15E-AC56-9047-933E-C7FC4B751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7" name="Text Box 47">
                <a:extLst>
                  <a:ext uri="{FF2B5EF4-FFF2-40B4-BE49-F238E27FC236}">
                    <a16:creationId xmlns:a16="http://schemas.microsoft.com/office/drawing/2014/main" id="{40B4C487-0D29-384E-9FBF-2933FC189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538" name="Line 48">
                <a:extLst>
                  <a:ext uri="{FF2B5EF4-FFF2-40B4-BE49-F238E27FC236}">
                    <a16:creationId xmlns:a16="http://schemas.microsoft.com/office/drawing/2014/main" id="{E5855A0A-4145-524E-AF03-40B19030BB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9" name="Line 49">
                <a:extLst>
                  <a:ext uri="{FF2B5EF4-FFF2-40B4-BE49-F238E27FC236}">
                    <a16:creationId xmlns:a16="http://schemas.microsoft.com/office/drawing/2014/main" id="{5337342B-4FDA-0646-A04C-3117B3209F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0" name="Line 50">
                <a:extLst>
                  <a:ext uri="{FF2B5EF4-FFF2-40B4-BE49-F238E27FC236}">
                    <a16:creationId xmlns:a16="http://schemas.microsoft.com/office/drawing/2014/main" id="{B1569789-ADB1-1343-8746-60FF932C51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1" name="Line 51">
                <a:extLst>
                  <a:ext uri="{FF2B5EF4-FFF2-40B4-BE49-F238E27FC236}">
                    <a16:creationId xmlns:a16="http://schemas.microsoft.com/office/drawing/2014/main" id="{3227A074-26EB-4F40-9804-D2ECB13D8C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725" name="Group 336">
            <a:extLst>
              <a:ext uri="{FF2B5EF4-FFF2-40B4-BE49-F238E27FC236}">
                <a16:creationId xmlns:a16="http://schemas.microsoft.com/office/drawing/2014/main" id="{107D05EF-6115-084F-86DB-BA3615F99A17}"/>
              </a:ext>
            </a:extLst>
          </p:cNvPr>
          <p:cNvGrpSpPr>
            <a:grpSpLocks/>
          </p:cNvGrpSpPr>
          <p:nvPr/>
        </p:nvGrpSpPr>
        <p:grpSpPr bwMode="auto"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726" name="Freeform 328">
              <a:extLst>
                <a:ext uri="{FF2B5EF4-FFF2-40B4-BE49-F238E27FC236}">
                  <a16:creationId xmlns:a16="http://schemas.microsoft.com/office/drawing/2014/main" id="{C808993F-94F8-8A45-897A-1CEA5B97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" y="1912"/>
              <a:ext cx="602" cy="875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8212 w 10000"/>
                <a:gd name="connsiteY0" fmla="*/ 0 h 10000"/>
                <a:gd name="connsiteX1" fmla="*/ 9536 w 10000"/>
                <a:gd name="connsiteY1" fmla="*/ 7497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10000"/>
                <a:gd name="connsiteY0" fmla="*/ 0 h 10000"/>
                <a:gd name="connsiteX1" fmla="*/ 9867 w 10000"/>
                <a:gd name="connsiteY1" fmla="*/ 6212 h 10000"/>
                <a:gd name="connsiteX2" fmla="*/ 10000 w 10000"/>
                <a:gd name="connsiteY2" fmla="*/ 10000 h 10000"/>
                <a:gd name="connsiteX3" fmla="*/ 0 w 10000"/>
                <a:gd name="connsiteY3" fmla="*/ 8726 h 10000"/>
                <a:gd name="connsiteX4" fmla="*/ 7550 w 10000"/>
                <a:gd name="connsiteY4" fmla="*/ 8306 h 10000"/>
                <a:gd name="connsiteX5" fmla="*/ 8212 w 10000"/>
                <a:gd name="connsiteY5" fmla="*/ 0 h 10000"/>
                <a:gd name="connsiteX0" fmla="*/ 8212 w 9967"/>
                <a:gd name="connsiteY0" fmla="*/ 0 h 9690"/>
                <a:gd name="connsiteX1" fmla="*/ 9867 w 9967"/>
                <a:gd name="connsiteY1" fmla="*/ 6212 h 9690"/>
                <a:gd name="connsiteX2" fmla="*/ 9967 w 9967"/>
                <a:gd name="connsiteY2" fmla="*/ 9690 h 9690"/>
                <a:gd name="connsiteX3" fmla="*/ 0 w 9967"/>
                <a:gd name="connsiteY3" fmla="*/ 8726 h 9690"/>
                <a:gd name="connsiteX4" fmla="*/ 7550 w 9967"/>
                <a:gd name="connsiteY4" fmla="*/ 8306 h 9690"/>
                <a:gd name="connsiteX5" fmla="*/ 8212 w 9967"/>
                <a:gd name="connsiteY5" fmla="*/ 0 h 9690"/>
                <a:gd name="connsiteX0" fmla="*/ 8239 w 10000"/>
                <a:gd name="connsiteY0" fmla="*/ 0 h 10000"/>
                <a:gd name="connsiteX1" fmla="*/ 9900 w 10000"/>
                <a:gd name="connsiteY1" fmla="*/ 6411 h 10000"/>
                <a:gd name="connsiteX2" fmla="*/ 10000 w 10000"/>
                <a:gd name="connsiteY2" fmla="*/ 10000 h 10000"/>
                <a:gd name="connsiteX3" fmla="*/ 0 w 10000"/>
                <a:gd name="connsiteY3" fmla="*/ 9005 h 10000"/>
                <a:gd name="connsiteX4" fmla="*/ 7575 w 10000"/>
                <a:gd name="connsiteY4" fmla="*/ 8572 h 10000"/>
                <a:gd name="connsiteX5" fmla="*/ 8239 w 10000"/>
                <a:gd name="connsiteY5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50000"/>
                  </a:schemeClr>
                </a:gs>
                <a:gs pos="99000">
                  <a:schemeClr val="bg1">
                    <a:alpha val="82000"/>
                  </a:schemeClr>
                </a:gs>
              </a:gsLst>
              <a:lin ang="0" scaled="0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27" name="Group 329">
              <a:extLst>
                <a:ext uri="{FF2B5EF4-FFF2-40B4-BE49-F238E27FC236}">
                  <a16:creationId xmlns:a16="http://schemas.microsoft.com/office/drawing/2014/main" id="{B5BE8796-97B9-3644-B950-2C1616F274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728" name="Rectangle 330">
                <a:extLst>
                  <a:ext uri="{FF2B5EF4-FFF2-40B4-BE49-F238E27FC236}">
                    <a16:creationId xmlns:a16="http://schemas.microsoft.com/office/drawing/2014/main" id="{91474FC9-D174-724F-8612-26D3BA8DB5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9" name="Text Box 331">
                <a:extLst>
                  <a:ext uri="{FF2B5EF4-FFF2-40B4-BE49-F238E27FC236}">
                    <a16:creationId xmlns:a16="http://schemas.microsoft.com/office/drawing/2014/main" id="{A5CD626E-60BB-A74C-964A-D17E6993C7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TCP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IP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Eth</a:t>
                </a:r>
              </a:p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Phy</a:t>
                </a:r>
              </a:p>
            </p:txBody>
          </p:sp>
          <p:sp>
            <p:nvSpPr>
              <p:cNvPr id="730" name="Line 332">
                <a:extLst>
                  <a:ext uri="{FF2B5EF4-FFF2-40B4-BE49-F238E27FC236}">
                    <a16:creationId xmlns:a16="http://schemas.microsoft.com/office/drawing/2014/main" id="{92735F6A-D69A-0741-B5A9-AD43554A9C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1" name="Line 333">
                <a:extLst>
                  <a:ext uri="{FF2B5EF4-FFF2-40B4-BE49-F238E27FC236}">
                    <a16:creationId xmlns:a16="http://schemas.microsoft.com/office/drawing/2014/main" id="{8EFB313E-BEDF-E246-B22C-448C44512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2" name="Line 334">
                <a:extLst>
                  <a:ext uri="{FF2B5EF4-FFF2-40B4-BE49-F238E27FC236}">
                    <a16:creationId xmlns:a16="http://schemas.microsoft.com/office/drawing/2014/main" id="{826CB045-CB87-5742-B58C-FEAC79CB01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3" name="Line 335">
                <a:extLst>
                  <a:ext uri="{FF2B5EF4-FFF2-40B4-BE49-F238E27FC236}">
                    <a16:creationId xmlns:a16="http://schemas.microsoft.com/office/drawing/2014/main" id="{8B5391D7-FC0B-6B43-8C19-675DAEA82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371E96AA-2C01-0648-99EC-0745CB0A4923}"/>
              </a:ext>
            </a:extLst>
          </p:cNvPr>
          <p:cNvGrpSpPr/>
          <p:nvPr/>
        </p:nvGrpSpPr>
        <p:grpSpPr>
          <a:xfrm>
            <a:off x="1950870" y="2678242"/>
            <a:ext cx="908821" cy="651136"/>
            <a:chOff x="7458407" y="2414528"/>
            <a:chExt cx="509280" cy="320753"/>
          </a:xfrm>
        </p:grpSpPr>
        <p:pic>
          <p:nvPicPr>
            <p:cNvPr id="650" name="Picture 1018" descr="laptop_keyboard">
              <a:extLst>
                <a:ext uri="{FF2B5EF4-FFF2-40B4-BE49-F238E27FC236}">
                  <a16:creationId xmlns:a16="http://schemas.microsoft.com/office/drawing/2014/main" id="{135B603F-8336-2440-90DD-B68520A9F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1" name="Freeform 1019">
              <a:extLst>
                <a:ext uri="{FF2B5EF4-FFF2-40B4-BE49-F238E27FC236}">
                  <a16:creationId xmlns:a16="http://schemas.microsoft.com/office/drawing/2014/main" id="{A555F850-562D-AD4F-B452-96C73D01D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52" name="Picture 1020" descr="screen">
              <a:extLst>
                <a:ext uri="{FF2B5EF4-FFF2-40B4-BE49-F238E27FC236}">
                  <a16:creationId xmlns:a16="http://schemas.microsoft.com/office/drawing/2014/main" id="{180E4E9B-5575-C04C-B7DB-B5BA7C4A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3" name="Freeform 1021">
              <a:extLst>
                <a:ext uri="{FF2B5EF4-FFF2-40B4-BE49-F238E27FC236}">
                  <a16:creationId xmlns:a16="http://schemas.microsoft.com/office/drawing/2014/main" id="{7DBE96E5-E342-0640-A4FB-8433BEA2C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Freeform 1022">
              <a:extLst>
                <a:ext uri="{FF2B5EF4-FFF2-40B4-BE49-F238E27FC236}">
                  <a16:creationId xmlns:a16="http://schemas.microsoft.com/office/drawing/2014/main" id="{C685E858-73F6-304D-A9B2-FB408EAEA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Freeform 1023">
              <a:extLst>
                <a:ext uri="{FF2B5EF4-FFF2-40B4-BE49-F238E27FC236}">
                  <a16:creationId xmlns:a16="http://schemas.microsoft.com/office/drawing/2014/main" id="{AF64C085-2E7B-BA45-A92C-0400AAF3A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Freeform 1024">
              <a:extLst>
                <a:ext uri="{FF2B5EF4-FFF2-40B4-BE49-F238E27FC236}">
                  <a16:creationId xmlns:a16="http://schemas.microsoft.com/office/drawing/2014/main" id="{CBE1239C-4F2E-ED4C-BD21-40993AE6C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Freeform 1025">
              <a:extLst>
                <a:ext uri="{FF2B5EF4-FFF2-40B4-BE49-F238E27FC236}">
                  <a16:creationId xmlns:a16="http://schemas.microsoft.com/office/drawing/2014/main" id="{32E401E2-9C9D-1C41-A94E-50F270EF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Freeform 1026">
              <a:extLst>
                <a:ext uri="{FF2B5EF4-FFF2-40B4-BE49-F238E27FC236}">
                  <a16:creationId xmlns:a16="http://schemas.microsoft.com/office/drawing/2014/main" id="{FA157A51-7F18-4F4D-8C83-BFAD67826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59" name="Group 1027">
              <a:extLst>
                <a:ext uri="{FF2B5EF4-FFF2-40B4-BE49-F238E27FC236}">
                  <a16:creationId xmlns:a16="http://schemas.microsoft.com/office/drawing/2014/main" id="{696F2347-1565-6441-8C1A-437A9DAAD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666" name="Freeform 1028">
                <a:extLst>
                  <a:ext uri="{FF2B5EF4-FFF2-40B4-BE49-F238E27FC236}">
                    <a16:creationId xmlns:a16="http://schemas.microsoft.com/office/drawing/2014/main" id="{D047B827-4325-2047-B189-266567FECB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7" name="Freeform 1029">
                <a:extLst>
                  <a:ext uri="{FF2B5EF4-FFF2-40B4-BE49-F238E27FC236}">
                    <a16:creationId xmlns:a16="http://schemas.microsoft.com/office/drawing/2014/main" id="{C962B1E0-9734-1845-B0BC-530A5D7EA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8" name="Freeform 1030">
                <a:extLst>
                  <a:ext uri="{FF2B5EF4-FFF2-40B4-BE49-F238E27FC236}">
                    <a16:creationId xmlns:a16="http://schemas.microsoft.com/office/drawing/2014/main" id="{66CDACE3-49D2-1547-B61E-6E0D19A09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9" name="Freeform 1031">
                <a:extLst>
                  <a:ext uri="{FF2B5EF4-FFF2-40B4-BE49-F238E27FC236}">
                    <a16:creationId xmlns:a16="http://schemas.microsoft.com/office/drawing/2014/main" id="{9744E38D-B189-994A-AC39-2221D16C2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0" name="Freeform 1032">
                <a:extLst>
                  <a:ext uri="{FF2B5EF4-FFF2-40B4-BE49-F238E27FC236}">
                    <a16:creationId xmlns:a16="http://schemas.microsoft.com/office/drawing/2014/main" id="{536855A1-ABB1-9446-A60A-574798C2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1" name="Freeform 1033">
                <a:extLst>
                  <a:ext uri="{FF2B5EF4-FFF2-40B4-BE49-F238E27FC236}">
                    <a16:creationId xmlns:a16="http://schemas.microsoft.com/office/drawing/2014/main" id="{793FB7DB-D4F3-C047-AB19-968650665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60" name="Freeform 1034">
              <a:extLst>
                <a:ext uri="{FF2B5EF4-FFF2-40B4-BE49-F238E27FC236}">
                  <a16:creationId xmlns:a16="http://schemas.microsoft.com/office/drawing/2014/main" id="{74F1A127-BD96-664E-BA7B-8AB571743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Freeform 1035">
              <a:extLst>
                <a:ext uri="{FF2B5EF4-FFF2-40B4-BE49-F238E27FC236}">
                  <a16:creationId xmlns:a16="http://schemas.microsoft.com/office/drawing/2014/main" id="{B1230F45-F5FF-0841-8D9E-3024466B4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Freeform 1036">
              <a:extLst>
                <a:ext uri="{FF2B5EF4-FFF2-40B4-BE49-F238E27FC236}">
                  <a16:creationId xmlns:a16="http://schemas.microsoft.com/office/drawing/2014/main" id="{BC7097AC-B904-3748-8E04-91D93864F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Freeform 1037">
              <a:extLst>
                <a:ext uri="{FF2B5EF4-FFF2-40B4-BE49-F238E27FC236}">
                  <a16:creationId xmlns:a16="http://schemas.microsoft.com/office/drawing/2014/main" id="{742F7A0F-19C5-814E-8FBF-4B77A3DF6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Freeform 1038">
              <a:extLst>
                <a:ext uri="{FF2B5EF4-FFF2-40B4-BE49-F238E27FC236}">
                  <a16:creationId xmlns:a16="http://schemas.microsoft.com/office/drawing/2014/main" id="{F08DCC14-2A10-224A-9BDF-59347D32E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1039">
              <a:extLst>
                <a:ext uri="{FF2B5EF4-FFF2-40B4-BE49-F238E27FC236}">
                  <a16:creationId xmlns:a16="http://schemas.microsoft.com/office/drawing/2014/main" id="{A6403359-33F6-1F41-9B14-D46854C777D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5" name="Group 44">
            <a:extLst>
              <a:ext uri="{FF2B5EF4-FFF2-40B4-BE49-F238E27FC236}">
                <a16:creationId xmlns:a16="http://schemas.microsoft.com/office/drawing/2014/main" id="{7D080CBD-9770-0F45-BF83-E0C84073A15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1326" name="Group 45">
              <a:extLst>
                <a:ext uri="{FF2B5EF4-FFF2-40B4-BE49-F238E27FC236}">
                  <a16:creationId xmlns:a16="http://schemas.microsoft.com/office/drawing/2014/main" id="{7590256B-9C4F-0C4E-9BC9-B6D369E67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1328" name="Rectangle 46">
                <a:extLst>
                  <a:ext uri="{FF2B5EF4-FFF2-40B4-BE49-F238E27FC236}">
                    <a16:creationId xmlns:a16="http://schemas.microsoft.com/office/drawing/2014/main" id="{0A2ACA70-A173-A945-A6CE-F1BA1D552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29" name="Text Box 47">
                <a:extLst>
                  <a:ext uri="{FF2B5EF4-FFF2-40B4-BE49-F238E27FC236}">
                    <a16:creationId xmlns:a16="http://schemas.microsoft.com/office/drawing/2014/main" id="{C6594267-3465-984D-9173-0264280355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sp>
          <p:nvSpPr>
            <p:cNvPr id="1327" name="AutoShape 48">
              <a:extLst>
                <a:ext uri="{FF2B5EF4-FFF2-40B4-BE49-F238E27FC236}">
                  <a16:creationId xmlns:a16="http://schemas.microsoft.com/office/drawing/2014/main" id="{318DC197-ADA3-8D40-B2D1-6A3B69CE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330" name="Rectangle 49">
            <a:extLst>
              <a:ext uri="{FF2B5EF4-FFF2-40B4-BE49-F238E27FC236}">
                <a16:creationId xmlns:a16="http://schemas.microsoft.com/office/drawing/2014/main" id="{99FA9281-64A1-3C45-962E-4C46EDCFA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503" y="1512325"/>
            <a:ext cx="4383088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request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sent into TCP socket</a:t>
            </a:r>
          </a:p>
        </p:txBody>
      </p:sp>
      <p:sp>
        <p:nvSpPr>
          <p:cNvPr id="1331" name="Rectangle 50">
            <a:extLst>
              <a:ext uri="{FF2B5EF4-FFF2-40B4-BE49-F238E27FC236}">
                <a16:creationId xmlns:a16="http://schemas.microsoft.com/office/drawing/2014/main" id="{AA08BDAE-F57E-5E40-9927-D2F1F7617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2330855"/>
            <a:ext cx="455871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request routed to www.google.com</a:t>
            </a:r>
          </a:p>
        </p:txBody>
      </p:sp>
      <p:sp>
        <p:nvSpPr>
          <p:cNvPr id="1332" name="Rectangle 51">
            <a:extLst>
              <a:ext uri="{FF2B5EF4-FFF2-40B4-BE49-F238E27FC236}">
                <a16:creationId xmlns:a16="http://schemas.microsoft.com/office/drawing/2014/main" id="{266F9D11-DB8B-9746-BCB5-3E289605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198" y="4450803"/>
            <a:ext cx="3403756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IP datagram containing HTTP reply routed back to client</a:t>
            </a:r>
          </a:p>
        </p:txBody>
      </p:sp>
      <p:sp>
        <p:nvSpPr>
          <p:cNvPr id="1335" name="Rectangle 229">
            <a:extLst>
              <a:ext uri="{FF2B5EF4-FFF2-40B4-BE49-F238E27FC236}">
                <a16:creationId xmlns:a16="http://schemas.microsoft.com/office/drawing/2014/main" id="{C5EC8EF9-6B00-CE43-96D3-46334FDB5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792" y="3474360"/>
            <a:ext cx="4823823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Web server responds with </a:t>
            </a:r>
            <a:r>
              <a:rPr lang="en-US" sz="2400" dirty="0">
                <a:solidFill>
                  <a:srgbClr val="C00000"/>
                </a:solidFill>
                <a:ea typeface="ＭＳ Ｐゴシック" charset="0"/>
              </a:rPr>
              <a:t>HTTP reply </a:t>
            </a:r>
            <a:r>
              <a:rPr lang="en-US" sz="2400" dirty="0">
                <a:solidFill>
                  <a:srgbClr val="000000"/>
                </a:solidFill>
                <a:ea typeface="ＭＳ Ｐゴシック" charset="0"/>
              </a:rPr>
              <a:t>(containing web page)</a:t>
            </a:r>
          </a:p>
        </p:txBody>
      </p:sp>
      <p:grpSp>
        <p:nvGrpSpPr>
          <p:cNvPr id="1336" name="Group 357">
            <a:extLst>
              <a:ext uri="{FF2B5EF4-FFF2-40B4-BE49-F238E27FC236}">
                <a16:creationId xmlns:a16="http://schemas.microsoft.com/office/drawing/2014/main" id="{498FC3B9-C849-D046-93C0-E903FF687CA1}"/>
              </a:ext>
            </a:extLst>
          </p:cNvPr>
          <p:cNvGrpSpPr>
            <a:grpSpLocks/>
          </p:cNvGrpSpPr>
          <p:nvPr/>
        </p:nvGrpSpPr>
        <p:grpSpPr bwMode="auto"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1337" name="Group 230">
              <a:extLst>
                <a:ext uri="{FF2B5EF4-FFF2-40B4-BE49-F238E27FC236}">
                  <a16:creationId xmlns:a16="http://schemas.microsoft.com/office/drawing/2014/main" id="{211485D0-CF18-8243-B23E-3DF2FE0182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1363" name="Group 231">
                <a:extLst>
                  <a:ext uri="{FF2B5EF4-FFF2-40B4-BE49-F238E27FC236}">
                    <a16:creationId xmlns:a16="http://schemas.microsoft.com/office/drawing/2014/main" id="{60D840E1-BAA7-6747-854D-AC0EC30943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366" name="Rectangle 232">
                  <a:extLst>
                    <a:ext uri="{FF2B5EF4-FFF2-40B4-BE49-F238E27FC236}">
                      <a16:creationId xmlns:a16="http://schemas.microsoft.com/office/drawing/2014/main" id="{F6DEB09B-85EA-8A4F-B600-C0A42D5F16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7" name="Text Box 233">
                  <a:extLst>
                    <a:ext uri="{FF2B5EF4-FFF2-40B4-BE49-F238E27FC236}">
                      <a16:creationId xmlns:a16="http://schemas.microsoft.com/office/drawing/2014/main" id="{6BB9D797-F7E1-EE4F-9126-32E8EE8549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364" name="Rectangle 234">
                <a:extLst>
                  <a:ext uri="{FF2B5EF4-FFF2-40B4-BE49-F238E27FC236}">
                    <a16:creationId xmlns:a16="http://schemas.microsoft.com/office/drawing/2014/main" id="{0133C8DE-62B1-B14A-8153-6B446DA19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65" name="Rectangle 235">
                <a:extLst>
                  <a:ext uri="{FF2B5EF4-FFF2-40B4-BE49-F238E27FC236}">
                    <a16:creationId xmlns:a16="http://schemas.microsoft.com/office/drawing/2014/main" id="{35F0D385-1891-B544-83AB-60FBCA31AA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38" name="Group 236">
              <a:extLst>
                <a:ext uri="{FF2B5EF4-FFF2-40B4-BE49-F238E27FC236}">
                  <a16:creationId xmlns:a16="http://schemas.microsoft.com/office/drawing/2014/main" id="{D35C09D2-55E4-1E46-A8DD-4F7F9A32B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1357" name="Group 237">
                <a:extLst>
                  <a:ext uri="{FF2B5EF4-FFF2-40B4-BE49-F238E27FC236}">
                    <a16:creationId xmlns:a16="http://schemas.microsoft.com/office/drawing/2014/main" id="{8568F975-82C6-A245-BE57-C6B8341A2A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361" name="Rectangle 238">
                  <a:extLst>
                    <a:ext uri="{FF2B5EF4-FFF2-40B4-BE49-F238E27FC236}">
                      <a16:creationId xmlns:a16="http://schemas.microsoft.com/office/drawing/2014/main" id="{95728DE9-470A-9F4E-82B4-F58E4FC882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2" name="Text Box 239">
                  <a:extLst>
                    <a:ext uri="{FF2B5EF4-FFF2-40B4-BE49-F238E27FC236}">
                      <a16:creationId xmlns:a16="http://schemas.microsoft.com/office/drawing/2014/main" id="{6497CDFB-8416-6643-AC3B-D3BAAE9565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358" name="Group 240">
                <a:extLst>
                  <a:ext uri="{FF2B5EF4-FFF2-40B4-BE49-F238E27FC236}">
                    <a16:creationId xmlns:a16="http://schemas.microsoft.com/office/drawing/2014/main" id="{BC9BDF36-2BB9-284A-9094-CEABBD97B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359" name="Rectangle 241">
                  <a:extLst>
                    <a:ext uri="{FF2B5EF4-FFF2-40B4-BE49-F238E27FC236}">
                      <a16:creationId xmlns:a16="http://schemas.microsoft.com/office/drawing/2014/main" id="{015762AE-9D71-7F43-AB3C-5771B544E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60" name="Rectangle 242">
                  <a:extLst>
                    <a:ext uri="{FF2B5EF4-FFF2-40B4-BE49-F238E27FC236}">
                      <a16:creationId xmlns:a16="http://schemas.microsoft.com/office/drawing/2014/main" id="{BB45A8C1-A77B-CF46-87CA-131561CF2E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39" name="Group 243">
              <a:extLst>
                <a:ext uri="{FF2B5EF4-FFF2-40B4-BE49-F238E27FC236}">
                  <a16:creationId xmlns:a16="http://schemas.microsoft.com/office/drawing/2014/main" id="{1C89D901-01BF-A841-BD93-150D9FBDE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1355" name="Rectangle 244">
                <a:extLst>
                  <a:ext uri="{FF2B5EF4-FFF2-40B4-BE49-F238E27FC236}">
                    <a16:creationId xmlns:a16="http://schemas.microsoft.com/office/drawing/2014/main" id="{DDCC2DC4-37D5-AD43-AD6B-0CDC2F621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56" name="Rectangle 245">
                <a:extLst>
                  <a:ext uri="{FF2B5EF4-FFF2-40B4-BE49-F238E27FC236}">
                    <a16:creationId xmlns:a16="http://schemas.microsoft.com/office/drawing/2014/main" id="{A9608D03-34B6-A04D-9860-20DD5F48C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340" name="Group 246">
              <a:extLst>
                <a:ext uri="{FF2B5EF4-FFF2-40B4-BE49-F238E27FC236}">
                  <a16:creationId xmlns:a16="http://schemas.microsoft.com/office/drawing/2014/main" id="{16BA17B6-D2AB-8E47-B2F9-3F2DED5AB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1342" name="Group 247">
                <a:extLst>
                  <a:ext uri="{FF2B5EF4-FFF2-40B4-BE49-F238E27FC236}">
                    <a16:creationId xmlns:a16="http://schemas.microsoft.com/office/drawing/2014/main" id="{C160BE36-EC02-D940-9D1D-9591143A06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1346" name="Group 248">
                  <a:extLst>
                    <a:ext uri="{FF2B5EF4-FFF2-40B4-BE49-F238E27FC236}">
                      <a16:creationId xmlns:a16="http://schemas.microsoft.com/office/drawing/2014/main" id="{283F0D02-4B90-6143-8184-A9DB80401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349" name="Group 249">
                    <a:extLst>
                      <a:ext uri="{FF2B5EF4-FFF2-40B4-BE49-F238E27FC236}">
                        <a16:creationId xmlns:a16="http://schemas.microsoft.com/office/drawing/2014/main" id="{67049BBA-983F-3D41-8E5A-CD1393902B9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353" name="Rectangle 250">
                      <a:extLst>
                        <a:ext uri="{FF2B5EF4-FFF2-40B4-BE49-F238E27FC236}">
                          <a16:creationId xmlns:a16="http://schemas.microsoft.com/office/drawing/2014/main" id="{68B3C2DF-C8E3-124D-BFEC-8D6B75EA471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4" name="Text Box 251">
                      <a:extLst>
                        <a:ext uri="{FF2B5EF4-FFF2-40B4-BE49-F238E27FC236}">
                          <a16:creationId xmlns:a16="http://schemas.microsoft.com/office/drawing/2014/main" id="{7C7E334C-58E7-9A43-AE59-87AF2FEDF35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350" name="Group 252">
                    <a:extLst>
                      <a:ext uri="{FF2B5EF4-FFF2-40B4-BE49-F238E27FC236}">
                        <a16:creationId xmlns:a16="http://schemas.microsoft.com/office/drawing/2014/main" id="{8F9FBDEA-818E-9640-98FC-B4BED7F480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351" name="Rectangle 253">
                      <a:extLst>
                        <a:ext uri="{FF2B5EF4-FFF2-40B4-BE49-F238E27FC236}">
                          <a16:creationId xmlns:a16="http://schemas.microsoft.com/office/drawing/2014/main" id="{6A64B999-D129-854E-B639-2BFA092804A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352" name="Rectangle 254">
                      <a:extLst>
                        <a:ext uri="{FF2B5EF4-FFF2-40B4-BE49-F238E27FC236}">
                          <a16:creationId xmlns:a16="http://schemas.microsoft.com/office/drawing/2014/main" id="{F4C7C486-565F-8C44-97CC-F98A59FD7EF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347" name="Rectangle 255">
                  <a:extLst>
                    <a:ext uri="{FF2B5EF4-FFF2-40B4-BE49-F238E27FC236}">
                      <a16:creationId xmlns:a16="http://schemas.microsoft.com/office/drawing/2014/main" id="{4557EB11-2CE1-A94C-A3B8-AC3F6671AA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48" name="Rectangle 256">
                  <a:extLst>
                    <a:ext uri="{FF2B5EF4-FFF2-40B4-BE49-F238E27FC236}">
                      <a16:creationId xmlns:a16="http://schemas.microsoft.com/office/drawing/2014/main" id="{06C978F1-F28F-B246-B76C-56C2AE79D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343" name="Rectangle 257">
                <a:extLst>
                  <a:ext uri="{FF2B5EF4-FFF2-40B4-BE49-F238E27FC236}">
                    <a16:creationId xmlns:a16="http://schemas.microsoft.com/office/drawing/2014/main" id="{72D59FC1-58FA-6140-A61A-9A23AED6B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4" name="Rectangle 258">
                <a:extLst>
                  <a:ext uri="{FF2B5EF4-FFF2-40B4-BE49-F238E27FC236}">
                    <a16:creationId xmlns:a16="http://schemas.microsoft.com/office/drawing/2014/main" id="{DD90E8AF-5786-D844-9163-A5312426FF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45" name="Rectangle 259">
                <a:extLst>
                  <a:ext uri="{FF2B5EF4-FFF2-40B4-BE49-F238E27FC236}">
                    <a16:creationId xmlns:a16="http://schemas.microsoft.com/office/drawing/2014/main" id="{F29D8D75-D4E7-BC40-B894-F7552FDC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41" name="AutoShape 356">
              <a:extLst>
                <a:ext uri="{FF2B5EF4-FFF2-40B4-BE49-F238E27FC236}">
                  <a16:creationId xmlns:a16="http://schemas.microsoft.com/office/drawing/2014/main" id="{821D161B-1E7C-EE45-B496-924C0605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68" name="Group 389">
            <a:extLst>
              <a:ext uri="{FF2B5EF4-FFF2-40B4-BE49-F238E27FC236}">
                <a16:creationId xmlns:a16="http://schemas.microsoft.com/office/drawing/2014/main" id="{5FF729A6-CAC3-2349-9B60-CAA70F09B9AD}"/>
              </a:ext>
            </a:extLst>
          </p:cNvPr>
          <p:cNvGrpSpPr>
            <a:grpSpLocks/>
          </p:cNvGrpSpPr>
          <p:nvPr/>
        </p:nvGrpSpPr>
        <p:grpSpPr bwMode="auto"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1369" name="Rectangle 388">
              <a:extLst>
                <a:ext uri="{FF2B5EF4-FFF2-40B4-BE49-F238E27FC236}">
                  <a16:creationId xmlns:a16="http://schemas.microsoft.com/office/drawing/2014/main" id="{E399C489-E20D-234E-A19C-FF79E5C6C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370" name="Group 376">
              <a:extLst>
                <a:ext uri="{FF2B5EF4-FFF2-40B4-BE49-F238E27FC236}">
                  <a16:creationId xmlns:a16="http://schemas.microsoft.com/office/drawing/2014/main" id="{8BFB1694-C915-7847-9185-7CD60899D0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1373" name="Group 377">
                <a:extLst>
                  <a:ext uri="{FF2B5EF4-FFF2-40B4-BE49-F238E27FC236}">
                    <a16:creationId xmlns:a16="http://schemas.microsoft.com/office/drawing/2014/main" id="{361FD504-1404-A149-B3B0-047E46A73E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376" name="Group 378">
                  <a:extLst>
                    <a:ext uri="{FF2B5EF4-FFF2-40B4-BE49-F238E27FC236}">
                      <a16:creationId xmlns:a16="http://schemas.microsoft.com/office/drawing/2014/main" id="{AAC045A9-76D6-2F49-8E91-19BB1CDAAB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380" name="Rectangle 379">
                    <a:extLst>
                      <a:ext uri="{FF2B5EF4-FFF2-40B4-BE49-F238E27FC236}">
                        <a16:creationId xmlns:a16="http://schemas.microsoft.com/office/drawing/2014/main" id="{9D5B8A86-4BAE-264F-8BFD-27D84CC4E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81" name="Text Box 380">
                    <a:extLst>
                      <a:ext uri="{FF2B5EF4-FFF2-40B4-BE49-F238E27FC236}">
                        <a16:creationId xmlns:a16="http://schemas.microsoft.com/office/drawing/2014/main" id="{D060CE99-A218-C244-9EC4-755E76B54F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377" name="Group 381">
                  <a:extLst>
                    <a:ext uri="{FF2B5EF4-FFF2-40B4-BE49-F238E27FC236}">
                      <a16:creationId xmlns:a16="http://schemas.microsoft.com/office/drawing/2014/main" id="{4756CFF7-7124-2C43-BF13-A00B2EDF51B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378" name="Rectangle 382">
                    <a:extLst>
                      <a:ext uri="{FF2B5EF4-FFF2-40B4-BE49-F238E27FC236}">
                        <a16:creationId xmlns:a16="http://schemas.microsoft.com/office/drawing/2014/main" id="{241A9728-0FEA-4540-A0EA-B61A59FBD9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79" name="Rectangle 383">
                    <a:extLst>
                      <a:ext uri="{FF2B5EF4-FFF2-40B4-BE49-F238E27FC236}">
                        <a16:creationId xmlns:a16="http://schemas.microsoft.com/office/drawing/2014/main" id="{D78C14E3-D995-1340-ADB9-4D5A5327F9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374" name="Rectangle 384">
                <a:extLst>
                  <a:ext uri="{FF2B5EF4-FFF2-40B4-BE49-F238E27FC236}">
                    <a16:creationId xmlns:a16="http://schemas.microsoft.com/office/drawing/2014/main" id="{3002B227-5C5A-C245-A8B9-F5EEF9AADB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75" name="Rectangle 385">
                <a:extLst>
                  <a:ext uri="{FF2B5EF4-FFF2-40B4-BE49-F238E27FC236}">
                    <a16:creationId xmlns:a16="http://schemas.microsoft.com/office/drawing/2014/main" id="{79FACD39-A2D2-2E45-AC4A-B5B1F0B517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371" name="Rectangle 386">
              <a:extLst>
                <a:ext uri="{FF2B5EF4-FFF2-40B4-BE49-F238E27FC236}">
                  <a16:creationId xmlns:a16="http://schemas.microsoft.com/office/drawing/2014/main" id="{7D8F1886-A84D-7341-AA77-305A78453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372" name="Rectangle 387">
              <a:extLst>
                <a:ext uri="{FF2B5EF4-FFF2-40B4-BE49-F238E27FC236}">
                  <a16:creationId xmlns:a16="http://schemas.microsoft.com/office/drawing/2014/main" id="{CE065416-38D0-E342-B700-A10B7D715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382" name="Group 391">
            <a:extLst>
              <a:ext uri="{FF2B5EF4-FFF2-40B4-BE49-F238E27FC236}">
                <a16:creationId xmlns:a16="http://schemas.microsoft.com/office/drawing/2014/main" id="{1D3A8E6C-9163-1E40-91B0-9B85B7BC2F78}"/>
              </a:ext>
            </a:extLst>
          </p:cNvPr>
          <p:cNvGrpSpPr>
            <a:grpSpLocks/>
          </p:cNvGrpSpPr>
          <p:nvPr/>
        </p:nvGrpSpPr>
        <p:grpSpPr bwMode="auto"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1383" name="Group 392">
              <a:extLst>
                <a:ext uri="{FF2B5EF4-FFF2-40B4-BE49-F238E27FC236}">
                  <a16:creationId xmlns:a16="http://schemas.microsoft.com/office/drawing/2014/main" id="{A674A9D4-6F7C-B94A-9520-EAA53D16DE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1387" name="Group 393">
                <a:extLst>
                  <a:ext uri="{FF2B5EF4-FFF2-40B4-BE49-F238E27FC236}">
                    <a16:creationId xmlns:a16="http://schemas.microsoft.com/office/drawing/2014/main" id="{ECA31A49-36D5-D046-A36F-1F01D82268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1412" name="Group 394">
                  <a:extLst>
                    <a:ext uri="{FF2B5EF4-FFF2-40B4-BE49-F238E27FC236}">
                      <a16:creationId xmlns:a16="http://schemas.microsoft.com/office/drawing/2014/main" id="{4D848505-175F-5146-A9DC-10D8133DEA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1415" name="Rectangle 395">
                    <a:extLst>
                      <a:ext uri="{FF2B5EF4-FFF2-40B4-BE49-F238E27FC236}">
                        <a16:creationId xmlns:a16="http://schemas.microsoft.com/office/drawing/2014/main" id="{1B7B2BFE-FCCC-0443-9DE6-4C9F52150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6" name="Text Box 396">
                    <a:extLst>
                      <a:ext uri="{FF2B5EF4-FFF2-40B4-BE49-F238E27FC236}">
                        <a16:creationId xmlns:a16="http://schemas.microsoft.com/office/drawing/2014/main" id="{5EBE232F-06DA-C84A-B28A-9D91E0CB5E5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sp>
              <p:nvSpPr>
                <p:cNvPr id="1413" name="Rectangle 397">
                  <a:extLst>
                    <a:ext uri="{FF2B5EF4-FFF2-40B4-BE49-F238E27FC236}">
                      <a16:creationId xmlns:a16="http://schemas.microsoft.com/office/drawing/2014/main" id="{3165F2EA-E309-9D44-B809-074990ED43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14" name="Rectangle 398">
                  <a:extLst>
                    <a:ext uri="{FF2B5EF4-FFF2-40B4-BE49-F238E27FC236}">
                      <a16:creationId xmlns:a16="http://schemas.microsoft.com/office/drawing/2014/main" id="{347F2916-D218-544D-BCF9-22D27D084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88" name="Group 399">
                <a:extLst>
                  <a:ext uri="{FF2B5EF4-FFF2-40B4-BE49-F238E27FC236}">
                    <a16:creationId xmlns:a16="http://schemas.microsoft.com/office/drawing/2014/main" id="{F06582F6-491B-3C4A-9DBF-38DAE177E3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1406" name="Group 400">
                  <a:extLst>
                    <a:ext uri="{FF2B5EF4-FFF2-40B4-BE49-F238E27FC236}">
                      <a16:creationId xmlns:a16="http://schemas.microsoft.com/office/drawing/2014/main" id="{2B3331E0-1512-1948-88F6-2A59A45EE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10" name="Rectangle 401">
                    <a:extLst>
                      <a:ext uri="{FF2B5EF4-FFF2-40B4-BE49-F238E27FC236}">
                        <a16:creationId xmlns:a16="http://schemas.microsoft.com/office/drawing/2014/main" id="{6CB9829F-BDFE-534D-A81C-6B903286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11" name="Text Box 402">
                    <a:extLst>
                      <a:ext uri="{FF2B5EF4-FFF2-40B4-BE49-F238E27FC236}">
                        <a16:creationId xmlns:a16="http://schemas.microsoft.com/office/drawing/2014/main" id="{BF046B08-009C-B54A-845D-3EA97CF8A40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07" name="Group 403">
                  <a:extLst>
                    <a:ext uri="{FF2B5EF4-FFF2-40B4-BE49-F238E27FC236}">
                      <a16:creationId xmlns:a16="http://schemas.microsoft.com/office/drawing/2014/main" id="{14C1AB36-B354-F748-BB41-D28297A570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08" name="Rectangle 404">
                    <a:extLst>
                      <a:ext uri="{FF2B5EF4-FFF2-40B4-BE49-F238E27FC236}">
                        <a16:creationId xmlns:a16="http://schemas.microsoft.com/office/drawing/2014/main" id="{92BCB4D4-EE6B-3A4F-90D1-058BD26F827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09" name="Rectangle 405">
                    <a:extLst>
                      <a:ext uri="{FF2B5EF4-FFF2-40B4-BE49-F238E27FC236}">
                        <a16:creationId xmlns:a16="http://schemas.microsoft.com/office/drawing/2014/main" id="{9DE8286C-561B-0248-8949-7BED3AE934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grpSp>
            <p:nvGrpSpPr>
              <p:cNvPr id="1389" name="Group 406">
                <a:extLst>
                  <a:ext uri="{FF2B5EF4-FFF2-40B4-BE49-F238E27FC236}">
                    <a16:creationId xmlns:a16="http://schemas.microsoft.com/office/drawing/2014/main" id="{8DE10AE3-BBFE-BE40-96BF-7BE290E4E2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1404" name="Rectangle 407">
                  <a:extLst>
                    <a:ext uri="{FF2B5EF4-FFF2-40B4-BE49-F238E27FC236}">
                      <a16:creationId xmlns:a16="http://schemas.microsoft.com/office/drawing/2014/main" id="{398CBED0-24D0-4848-B4EC-C60335559E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05" name="Rectangle 408">
                  <a:extLst>
                    <a:ext uri="{FF2B5EF4-FFF2-40B4-BE49-F238E27FC236}">
                      <a16:creationId xmlns:a16="http://schemas.microsoft.com/office/drawing/2014/main" id="{F397ABF4-0C69-5B41-89DC-2D08E00F39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390" name="Group 409">
                <a:extLst>
                  <a:ext uri="{FF2B5EF4-FFF2-40B4-BE49-F238E27FC236}">
                    <a16:creationId xmlns:a16="http://schemas.microsoft.com/office/drawing/2014/main" id="{819ED642-BF66-A94A-97DC-306DF96BB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1391" name="Group 410">
                  <a:extLst>
                    <a:ext uri="{FF2B5EF4-FFF2-40B4-BE49-F238E27FC236}">
                      <a16:creationId xmlns:a16="http://schemas.microsoft.com/office/drawing/2014/main" id="{27961D25-0616-CA42-9129-0E007FA92F8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1395" name="Group 411">
                    <a:extLst>
                      <a:ext uri="{FF2B5EF4-FFF2-40B4-BE49-F238E27FC236}">
                        <a16:creationId xmlns:a16="http://schemas.microsoft.com/office/drawing/2014/main" id="{88AB7FD9-A804-4E47-8E9D-B9E88C6B035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1398" name="Group 412">
                      <a:extLst>
                        <a:ext uri="{FF2B5EF4-FFF2-40B4-BE49-F238E27FC236}">
                          <a16:creationId xmlns:a16="http://schemas.microsoft.com/office/drawing/2014/main" id="{D14E5602-12F4-B74A-8804-5BC51007E9F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1402" name="Rectangle 413">
                        <a:extLst>
                          <a:ext uri="{FF2B5EF4-FFF2-40B4-BE49-F238E27FC236}">
                            <a16:creationId xmlns:a16="http://schemas.microsoft.com/office/drawing/2014/main" id="{1538BE46-64CA-5D4A-8631-B40DF60A873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3" name="Text Box 414">
                        <a:extLst>
                          <a:ext uri="{FF2B5EF4-FFF2-40B4-BE49-F238E27FC236}">
                            <a16:creationId xmlns:a16="http://schemas.microsoft.com/office/drawing/2014/main" id="{98BC5D4F-31BF-2A4D-8E15-113129FDE3D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 charset="0"/>
                            <a:ea typeface="ＭＳ Ｐゴシック" charset="0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1399" name="Group 415">
                      <a:extLst>
                        <a:ext uri="{FF2B5EF4-FFF2-40B4-BE49-F238E27FC236}">
                          <a16:creationId xmlns:a16="http://schemas.microsoft.com/office/drawing/2014/main" id="{F8E7AA7B-7457-2048-A1CB-FCD0F323A5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1400" name="Rectangle 416">
                        <a:extLst>
                          <a:ext uri="{FF2B5EF4-FFF2-40B4-BE49-F238E27FC236}">
                            <a16:creationId xmlns:a16="http://schemas.microsoft.com/office/drawing/2014/main" id="{9A530D9A-28C0-DA45-B8C2-416245B6065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w="9525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  <p:sp>
                    <p:nvSpPr>
                      <p:cNvPr id="1401" name="Rectangle 417">
                        <a:extLst>
                          <a:ext uri="{FF2B5EF4-FFF2-40B4-BE49-F238E27FC236}">
                            <a16:creationId xmlns:a16="http://schemas.microsoft.com/office/drawing/2014/main" id="{E8D004B1-9E38-DB47-9093-6438F10B1363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 marL="0" marR="0" lvl="0" indent="0" defTabSz="914400" eaLnBrk="0" fontAlgn="base" latinLnBrk="0" hangingPunct="0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p:grpSp>
              </p:grpSp>
              <p:sp>
                <p:nvSpPr>
                  <p:cNvPr id="1396" name="Rectangle 418">
                    <a:extLst>
                      <a:ext uri="{FF2B5EF4-FFF2-40B4-BE49-F238E27FC236}">
                        <a16:creationId xmlns:a16="http://schemas.microsoft.com/office/drawing/2014/main" id="{51FC546D-DB83-D444-A1E1-5B29F5568A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397" name="Rectangle 419">
                    <a:extLst>
                      <a:ext uri="{FF2B5EF4-FFF2-40B4-BE49-F238E27FC236}">
                        <a16:creationId xmlns:a16="http://schemas.microsoft.com/office/drawing/2014/main" id="{1EE5FD5E-781E-E945-A579-35AC91704A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rgbClr val="3333CC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1392" name="Rectangle 420">
                  <a:extLst>
                    <a:ext uri="{FF2B5EF4-FFF2-40B4-BE49-F238E27FC236}">
                      <a16:creationId xmlns:a16="http://schemas.microsoft.com/office/drawing/2014/main" id="{CC7E642E-916D-4741-8C6E-2D74E8F4E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3" name="Rectangle 421">
                  <a:extLst>
                    <a:ext uri="{FF2B5EF4-FFF2-40B4-BE49-F238E27FC236}">
                      <a16:creationId xmlns:a16="http://schemas.microsoft.com/office/drawing/2014/main" id="{3CD93751-BB57-E447-9D5E-3A454DEA4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394" name="Rectangle 422">
                  <a:extLst>
                    <a:ext uri="{FF2B5EF4-FFF2-40B4-BE49-F238E27FC236}">
                      <a16:creationId xmlns:a16="http://schemas.microsoft.com/office/drawing/2014/main" id="{9BFC2B4B-48CE-FA4B-944F-9260DEDC6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384" name="Group 423">
              <a:extLst>
                <a:ext uri="{FF2B5EF4-FFF2-40B4-BE49-F238E27FC236}">
                  <a16:creationId xmlns:a16="http://schemas.microsoft.com/office/drawing/2014/main" id="{56B3D7BE-60AE-B744-BD7F-65431AF8A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1385" name="Rectangle 424">
                <a:extLst>
                  <a:ext uri="{FF2B5EF4-FFF2-40B4-BE49-F238E27FC236}">
                    <a16:creationId xmlns:a16="http://schemas.microsoft.com/office/drawing/2014/main" id="{078E811A-5E74-2C43-9551-F7CA4814E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386" name="Text Box 425">
                <a:extLst>
                  <a:ext uri="{FF2B5EF4-FFF2-40B4-BE49-F238E27FC236}">
                    <a16:creationId xmlns:a16="http://schemas.microsoft.com/office/drawing/2014/main" id="{C98D3C61-0CBD-0E48-9913-A3ACE809D1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</p:grpSp>
      <p:grpSp>
        <p:nvGrpSpPr>
          <p:cNvPr id="1417" name="Group 477">
            <a:extLst>
              <a:ext uri="{FF2B5EF4-FFF2-40B4-BE49-F238E27FC236}">
                <a16:creationId xmlns:a16="http://schemas.microsoft.com/office/drawing/2014/main" id="{211C3B45-DEF5-3748-8F2C-7B72A758CBEC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1418" name="Group 321">
              <a:extLst>
                <a:ext uri="{FF2B5EF4-FFF2-40B4-BE49-F238E27FC236}">
                  <a16:creationId xmlns:a16="http://schemas.microsoft.com/office/drawing/2014/main" id="{51DFE365-F84E-B542-A999-2F3E40E5D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1446" name="Group 322">
                <a:extLst>
                  <a:ext uri="{FF2B5EF4-FFF2-40B4-BE49-F238E27FC236}">
                    <a16:creationId xmlns:a16="http://schemas.microsoft.com/office/drawing/2014/main" id="{FF5F03F3-DB12-2D40-BC2F-D32AB1400F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1449" name="Rectangle 323">
                  <a:extLst>
                    <a:ext uri="{FF2B5EF4-FFF2-40B4-BE49-F238E27FC236}">
                      <a16:creationId xmlns:a16="http://schemas.microsoft.com/office/drawing/2014/main" id="{A5F0BBB9-9229-8B40-9DA3-EC3C89CAD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50" name="Text Box 324">
                  <a:extLst>
                    <a:ext uri="{FF2B5EF4-FFF2-40B4-BE49-F238E27FC236}">
                      <a16:creationId xmlns:a16="http://schemas.microsoft.com/office/drawing/2014/main" id="{27765596-C3DB-9A4F-821F-F5B670F90A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sp>
            <p:nvSpPr>
              <p:cNvPr id="1447" name="Rectangle 325">
                <a:extLst>
                  <a:ext uri="{FF2B5EF4-FFF2-40B4-BE49-F238E27FC236}">
                    <a16:creationId xmlns:a16="http://schemas.microsoft.com/office/drawing/2014/main" id="{ADED085D-E105-DD45-9113-079F9044A1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48" name="Rectangle 326">
                <a:extLst>
                  <a:ext uri="{FF2B5EF4-FFF2-40B4-BE49-F238E27FC236}">
                    <a16:creationId xmlns:a16="http://schemas.microsoft.com/office/drawing/2014/main" id="{A856D64F-FDE8-0541-901B-7521D7AA7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rgbClr val="00CC99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19" name="Group 327">
              <a:extLst>
                <a:ext uri="{FF2B5EF4-FFF2-40B4-BE49-F238E27FC236}">
                  <a16:creationId xmlns:a16="http://schemas.microsoft.com/office/drawing/2014/main" id="{87D9BB31-BDC2-DB42-B051-33D1994329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1440" name="Group 328">
                <a:extLst>
                  <a:ext uri="{FF2B5EF4-FFF2-40B4-BE49-F238E27FC236}">
                    <a16:creationId xmlns:a16="http://schemas.microsoft.com/office/drawing/2014/main" id="{834AC66A-2ADC-614D-AFB0-B60FCC706A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1444" name="Rectangle 329">
                  <a:extLst>
                    <a:ext uri="{FF2B5EF4-FFF2-40B4-BE49-F238E27FC236}">
                      <a16:creationId xmlns:a16="http://schemas.microsoft.com/office/drawing/2014/main" id="{E68B387B-1AE2-364D-93EE-781BBE6CBB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5" name="Text Box 330">
                  <a:extLst>
                    <a:ext uri="{FF2B5EF4-FFF2-40B4-BE49-F238E27FC236}">
                      <a16:creationId xmlns:a16="http://schemas.microsoft.com/office/drawing/2014/main" id="{C35B73DB-836E-4544-A452-72E2DD4348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rPr>
                    <a:t>HTTP</a:t>
                  </a:r>
                </a:p>
              </p:txBody>
            </p:sp>
          </p:grpSp>
          <p:grpSp>
            <p:nvGrpSpPr>
              <p:cNvPr id="1441" name="Group 331">
                <a:extLst>
                  <a:ext uri="{FF2B5EF4-FFF2-40B4-BE49-F238E27FC236}">
                    <a16:creationId xmlns:a16="http://schemas.microsoft.com/office/drawing/2014/main" id="{271D17BC-6EB1-CB4F-AC93-B1D6D5DB19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1442" name="Rectangle 332">
                  <a:extLst>
                    <a:ext uri="{FF2B5EF4-FFF2-40B4-BE49-F238E27FC236}">
                      <a16:creationId xmlns:a16="http://schemas.microsoft.com/office/drawing/2014/main" id="{30B08293-1768-064C-B8D7-62AD59137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43" name="Rectangle 333">
                  <a:extLst>
                    <a:ext uri="{FF2B5EF4-FFF2-40B4-BE49-F238E27FC236}">
                      <a16:creationId xmlns:a16="http://schemas.microsoft.com/office/drawing/2014/main" id="{471AE46F-12CE-3E43-A551-BD371717F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rgbClr val="00CC99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420" name="Group 334">
              <a:extLst>
                <a:ext uri="{FF2B5EF4-FFF2-40B4-BE49-F238E27FC236}">
                  <a16:creationId xmlns:a16="http://schemas.microsoft.com/office/drawing/2014/main" id="{1826B60C-86D4-BF49-8F23-9B303D150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1438" name="Rectangle 335">
                <a:extLst>
                  <a:ext uri="{FF2B5EF4-FFF2-40B4-BE49-F238E27FC236}">
                    <a16:creationId xmlns:a16="http://schemas.microsoft.com/office/drawing/2014/main" id="{43BF521B-C604-944A-8712-1E6D618DD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9" name="Rectangle 336">
                <a:extLst>
                  <a:ext uri="{FF2B5EF4-FFF2-40B4-BE49-F238E27FC236}">
                    <a16:creationId xmlns:a16="http://schemas.microsoft.com/office/drawing/2014/main" id="{5DD50717-750D-C440-911C-0F048BF11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421" name="Group 360">
              <a:extLst>
                <a:ext uri="{FF2B5EF4-FFF2-40B4-BE49-F238E27FC236}">
                  <a16:creationId xmlns:a16="http://schemas.microsoft.com/office/drawing/2014/main" id="{E57035F4-47DE-374E-88DF-0E40274A1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1436" name="Rectangle 361">
                <a:extLst>
                  <a:ext uri="{FF2B5EF4-FFF2-40B4-BE49-F238E27FC236}">
                    <a16:creationId xmlns:a16="http://schemas.microsoft.com/office/drawing/2014/main" id="{A4B5DAF7-F3AE-4E49-882A-B6B9DF79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37" name="Text Box 362">
                <a:extLst>
                  <a:ext uri="{FF2B5EF4-FFF2-40B4-BE49-F238E27FC236}">
                    <a16:creationId xmlns:a16="http://schemas.microsoft.com/office/drawing/2014/main" id="{A6FC6CE1-9969-BB45-B842-8352A46F9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rPr>
                  <a:t>HTTP</a:t>
                </a:r>
              </a:p>
            </p:txBody>
          </p:sp>
        </p:grpSp>
        <p:grpSp>
          <p:nvGrpSpPr>
            <p:cNvPr id="1422" name="Group 461">
              <a:extLst>
                <a:ext uri="{FF2B5EF4-FFF2-40B4-BE49-F238E27FC236}">
                  <a16:creationId xmlns:a16="http://schemas.microsoft.com/office/drawing/2014/main" id="{945F125E-4877-4C4F-B8B3-80B0B4558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1423" name="Rectangle 457">
                <a:extLst>
                  <a:ext uri="{FF2B5EF4-FFF2-40B4-BE49-F238E27FC236}">
                    <a16:creationId xmlns:a16="http://schemas.microsoft.com/office/drawing/2014/main" id="{96F48ABE-9A07-9745-8CD8-1838BDF3E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grpSp>
            <p:nvGrpSpPr>
              <p:cNvPr id="1424" name="Group 445">
                <a:extLst>
                  <a:ext uri="{FF2B5EF4-FFF2-40B4-BE49-F238E27FC236}">
                    <a16:creationId xmlns:a16="http://schemas.microsoft.com/office/drawing/2014/main" id="{1AC9A35B-D88E-304C-8099-6944F5F112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1427" name="Group 446">
                  <a:extLst>
                    <a:ext uri="{FF2B5EF4-FFF2-40B4-BE49-F238E27FC236}">
                      <a16:creationId xmlns:a16="http://schemas.microsoft.com/office/drawing/2014/main" id="{DB702BD7-8957-2C44-A226-AF80D4754C7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1430" name="Group 447">
                    <a:extLst>
                      <a:ext uri="{FF2B5EF4-FFF2-40B4-BE49-F238E27FC236}">
                        <a16:creationId xmlns:a16="http://schemas.microsoft.com/office/drawing/2014/main" id="{F6B64FB3-38BD-6B4E-8E78-9C99B1A82B6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1434" name="Rectangle 448">
                      <a:extLst>
                        <a:ext uri="{FF2B5EF4-FFF2-40B4-BE49-F238E27FC236}">
                          <a16:creationId xmlns:a16="http://schemas.microsoft.com/office/drawing/2014/main" id="{F1F639F6-C05B-494B-8B4D-1888EBE26A4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5" name="Text Box 449">
                      <a:extLst>
                        <a:ext uri="{FF2B5EF4-FFF2-40B4-BE49-F238E27FC236}">
                          <a16:creationId xmlns:a16="http://schemas.microsoft.com/office/drawing/2014/main" id="{949DB487-3E28-E144-AC2C-1C40E26D33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1431" name="Group 450">
                    <a:extLst>
                      <a:ext uri="{FF2B5EF4-FFF2-40B4-BE49-F238E27FC236}">
                        <a16:creationId xmlns:a16="http://schemas.microsoft.com/office/drawing/2014/main" id="{6E6B73B0-D0C2-7D46-92E5-29ADF12876D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1432" name="Rectangle 451">
                      <a:extLst>
                        <a:ext uri="{FF2B5EF4-FFF2-40B4-BE49-F238E27FC236}">
                          <a16:creationId xmlns:a16="http://schemas.microsoft.com/office/drawing/2014/main" id="{4C610DFE-363B-F74F-BA64-A87F67D852D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w="9525">
                      <a:solidFill>
                        <a:srgbClr val="FFFFFF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433" name="Rectangle 452">
                      <a:extLst>
                        <a:ext uri="{FF2B5EF4-FFF2-40B4-BE49-F238E27FC236}">
                          <a16:creationId xmlns:a16="http://schemas.microsoft.com/office/drawing/2014/main" id="{86A71122-100D-224A-9DBF-53DE8D970F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rgbClr val="00CC99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endParaRPr>
                    </a:p>
                  </p:txBody>
                </p:sp>
              </p:grpSp>
            </p:grpSp>
            <p:sp>
              <p:nvSpPr>
                <p:cNvPr id="1428" name="Rectangle 453">
                  <a:extLst>
                    <a:ext uri="{FF2B5EF4-FFF2-40B4-BE49-F238E27FC236}">
                      <a16:creationId xmlns:a16="http://schemas.microsoft.com/office/drawing/2014/main" id="{9BCD973F-4C32-9E44-994F-5153EE8D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1429" name="Rectangle 454">
                  <a:extLst>
                    <a:ext uri="{FF2B5EF4-FFF2-40B4-BE49-F238E27FC236}">
                      <a16:creationId xmlns:a16="http://schemas.microsoft.com/office/drawing/2014/main" id="{852A6FFA-C875-754E-8259-955A85131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rgbClr val="3333CC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ＭＳ Ｐゴシック" charset="0"/>
                  </a:endParaRPr>
                </a:p>
              </p:txBody>
            </p:sp>
          </p:grpSp>
          <p:sp>
            <p:nvSpPr>
              <p:cNvPr id="1425" name="Rectangle 455">
                <a:extLst>
                  <a:ext uri="{FF2B5EF4-FFF2-40B4-BE49-F238E27FC236}">
                    <a16:creationId xmlns:a16="http://schemas.microsoft.com/office/drawing/2014/main" id="{86F66628-5236-984B-B9C7-68FAFC46A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26" name="Rectangle 456">
                <a:extLst>
                  <a:ext uri="{FF2B5EF4-FFF2-40B4-BE49-F238E27FC236}">
                    <a16:creationId xmlns:a16="http://schemas.microsoft.com/office/drawing/2014/main" id="{7831360A-68BA-9C48-8798-45611A892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</p:grpSp>
      <p:grpSp>
        <p:nvGrpSpPr>
          <p:cNvPr id="1451" name="Group 462">
            <a:extLst>
              <a:ext uri="{FF2B5EF4-FFF2-40B4-BE49-F238E27FC236}">
                <a16:creationId xmlns:a16="http://schemas.microsoft.com/office/drawing/2014/main" id="{0D9DBC59-E587-F447-95DB-826B98FC265E}"/>
              </a:ext>
            </a:extLst>
          </p:cNvPr>
          <p:cNvGrpSpPr>
            <a:grpSpLocks/>
          </p:cNvGrpSpPr>
          <p:nvPr/>
        </p:nvGrpSpPr>
        <p:grpSpPr bwMode="auto"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1452" name="Rectangle 463">
              <a:extLst>
                <a:ext uri="{FF2B5EF4-FFF2-40B4-BE49-F238E27FC236}">
                  <a16:creationId xmlns:a16="http://schemas.microsoft.com/office/drawing/2014/main" id="{A49E1639-B461-5B40-A731-1377E4315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1453" name="Group 464">
              <a:extLst>
                <a:ext uri="{FF2B5EF4-FFF2-40B4-BE49-F238E27FC236}">
                  <a16:creationId xmlns:a16="http://schemas.microsoft.com/office/drawing/2014/main" id="{D5FA2E0E-0A78-F049-BE06-25BFB15F0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1456" name="Group 465">
                <a:extLst>
                  <a:ext uri="{FF2B5EF4-FFF2-40B4-BE49-F238E27FC236}">
                    <a16:creationId xmlns:a16="http://schemas.microsoft.com/office/drawing/2014/main" id="{8A2C9457-2B63-E445-A642-A19BC33E7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1459" name="Group 466">
                  <a:extLst>
                    <a:ext uri="{FF2B5EF4-FFF2-40B4-BE49-F238E27FC236}">
                      <a16:creationId xmlns:a16="http://schemas.microsoft.com/office/drawing/2014/main" id="{0ED7C792-6D2F-7244-AE5D-4733C0D41C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1463" name="Rectangle 467">
                    <a:extLst>
                      <a:ext uri="{FF2B5EF4-FFF2-40B4-BE49-F238E27FC236}">
                        <a16:creationId xmlns:a16="http://schemas.microsoft.com/office/drawing/2014/main" id="{AB75B8C7-1B46-B54B-BDB3-1BAFD73A47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4" name="Text Box 468">
                    <a:extLst>
                      <a:ext uri="{FF2B5EF4-FFF2-40B4-BE49-F238E27FC236}">
                        <a16:creationId xmlns:a16="http://schemas.microsoft.com/office/drawing/2014/main" id="{F3F7FB78-D532-E842-8C80-77FEABCA4D3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 charset="0"/>
                        <a:ea typeface="ＭＳ Ｐゴシック" charset="0"/>
                      </a:rPr>
                      <a:t>HTTP</a:t>
                    </a:r>
                  </a:p>
                </p:txBody>
              </p:sp>
            </p:grpSp>
            <p:grpSp>
              <p:nvGrpSpPr>
                <p:cNvPr id="1460" name="Group 469">
                  <a:extLst>
                    <a:ext uri="{FF2B5EF4-FFF2-40B4-BE49-F238E27FC236}">
                      <a16:creationId xmlns:a16="http://schemas.microsoft.com/office/drawing/2014/main" id="{416C1FF9-E113-504D-9EE2-4327347FD8C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1461" name="Rectangle 470">
                    <a:extLst>
                      <a:ext uri="{FF2B5EF4-FFF2-40B4-BE49-F238E27FC236}">
                        <a16:creationId xmlns:a16="http://schemas.microsoft.com/office/drawing/2014/main" id="{DE3A100E-198F-E448-AA6A-4DF941945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w="9525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1462" name="Rectangle 471">
                    <a:extLst>
                      <a:ext uri="{FF2B5EF4-FFF2-40B4-BE49-F238E27FC236}">
                        <a16:creationId xmlns:a16="http://schemas.microsoft.com/office/drawing/2014/main" id="{A7D239DD-5743-5846-B6BE-3318EA79F3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rgbClr val="00CC99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</p:grpSp>
          <p:sp>
            <p:nvSpPr>
              <p:cNvPr id="1457" name="Rectangle 472">
                <a:extLst>
                  <a:ext uri="{FF2B5EF4-FFF2-40B4-BE49-F238E27FC236}">
                    <a16:creationId xmlns:a16="http://schemas.microsoft.com/office/drawing/2014/main" id="{731ADE56-4682-664C-BC51-BB88883F01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458" name="Rectangle 473">
                <a:extLst>
                  <a:ext uri="{FF2B5EF4-FFF2-40B4-BE49-F238E27FC236}">
                    <a16:creationId xmlns:a16="http://schemas.microsoft.com/office/drawing/2014/main" id="{547100D8-7A3A-1D41-9B15-FFBF05B77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rgbClr val="3333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454" name="Rectangle 474">
              <a:extLst>
                <a:ext uri="{FF2B5EF4-FFF2-40B4-BE49-F238E27FC236}">
                  <a16:creationId xmlns:a16="http://schemas.microsoft.com/office/drawing/2014/main" id="{886DAE83-F1EB-BC48-B19C-265C33E8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1455" name="Rectangle 475">
              <a:extLst>
                <a:ext uri="{FF2B5EF4-FFF2-40B4-BE49-F238E27FC236}">
                  <a16:creationId xmlns:a16="http://schemas.microsoft.com/office/drawing/2014/main" id="{E6874F5F-698C-3C4C-B3C1-75898F0DD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1465" name="Picture 478">
            <a:extLst>
              <a:ext uri="{FF2B5EF4-FFF2-40B4-BE49-F238E27FC236}">
                <a16:creationId xmlns:a16="http://schemas.microsoft.com/office/drawing/2014/main" id="{D1685B0C-7F85-E147-A4EA-AFA2AE2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76" y="2632037"/>
            <a:ext cx="639182" cy="39510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66" name="Rectangle 480">
            <a:extLst>
              <a:ext uri="{FF2B5EF4-FFF2-40B4-BE49-F238E27FC236}">
                <a16:creationId xmlns:a16="http://schemas.microsoft.com/office/drawing/2014/main" id="{E8C6E2EE-B2B4-8144-9BCC-BFAF064D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187325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web page </a:t>
            </a:r>
            <a:r>
              <a:rPr lang="en-US" sz="2000" i="1" dirty="0">
                <a:solidFill>
                  <a:srgbClr val="C00000"/>
                </a:solidFill>
                <a:ea typeface="ＭＳ Ｐゴシック" charset="0"/>
              </a:rPr>
              <a:t>finally (!!!) </a:t>
            </a:r>
            <a:r>
              <a:rPr lang="en-US" sz="2000" dirty="0">
                <a:solidFill>
                  <a:srgbClr val="000000"/>
                </a:solidFill>
                <a:ea typeface="ＭＳ Ｐゴシック" charset="0"/>
              </a:rPr>
              <a:t>displayed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C964915E-7F89-4913-8824-E454D1253B52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BD8239B6-1982-484B-96B3-E85D3ECF0E06}"/>
              </a:ext>
            </a:extLst>
          </p:cNvPr>
          <p:cNvCxnSpPr>
            <a:cxnSpLocks/>
          </p:cNvCxnSpPr>
          <p:nvPr/>
        </p:nvCxnSpPr>
        <p:spPr>
          <a:xfrm>
            <a:off x="7834" y="123007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E37E5F5-A4F3-470E-A4EC-279A367BB4F3}"/>
              </a:ext>
            </a:extLst>
          </p:cNvPr>
          <p:cNvSpPr/>
          <p:nvPr/>
        </p:nvSpPr>
        <p:spPr>
          <a:xfrm>
            <a:off x="393111" y="727493"/>
            <a:ext cx="5458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A day in the life…. HTTP Request / Reply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2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07338 L 0.29205 0.06899 L 0.19596 0.25764 L 0.41562 0.11088 L 0.26731 0.51227 C 0.18945 0.51459 0.11744 0.50787 0.03971 0.50996 L 0.03971 0.38079 " pathEditMode="relative" rAng="0" ptsTypes="AAAAAAAA">
                                      <p:cBhvr>
                                        <p:cTn id="39" dur="3000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2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023 C -0.00078 0.03264 -0.00143 0.06598 -0.00143 0.09908 L 0.23477 0.09699 L 0.37122 -0.27083 L 0.15104 -0.11944 L 0.25 -0.31666 L -0.03529 -0.31481 C -0.03594 -0.33078 -0.03529 -0.34143 -0.03529 -0.36342 C -0.03529 -0.38263 -0.03893 -0.35995 -0.03893 -0.37939 " pathEditMode="relative" rAng="0" ptsTypes="AAAAAAAAA">
                                      <p:cBhvr>
                                        <p:cTn id="70" dur="30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93" y="-1400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0" grpId="0"/>
      <p:bldP spid="1331" grpId="0"/>
      <p:bldP spid="1332" grpId="0"/>
      <p:bldP spid="1335" grpId="0"/>
      <p:bldP spid="1466" grpId="0"/>
      <p:bldP spid="1466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  <a:endParaRPr lang="en-US" altLang="en-US" sz="36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4932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– OSI Reference Model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54EC1-2D59-4431-BF26-DEB02FAD8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82" y="1437863"/>
            <a:ext cx="9334500" cy="5334000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D91BD662-8217-46B6-AAB9-66411D4FE8AA}"/>
              </a:ext>
            </a:extLst>
          </p:cNvPr>
          <p:cNvSpPr/>
          <p:nvPr/>
        </p:nvSpPr>
        <p:spPr>
          <a:xfrm>
            <a:off x="9488062" y="5365027"/>
            <a:ext cx="91899" cy="69303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1117D-4256-41BC-8DC9-BD1F07FBED97}"/>
              </a:ext>
            </a:extLst>
          </p:cNvPr>
          <p:cNvSpPr txBox="1"/>
          <p:nvPr/>
        </p:nvSpPr>
        <p:spPr>
          <a:xfrm>
            <a:off x="9987052" y="5392734"/>
            <a:ext cx="16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Implemented in Hardware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9700C03-58BE-4C28-BBF7-173737B2DDE9}"/>
              </a:ext>
            </a:extLst>
          </p:cNvPr>
          <p:cNvSpPr/>
          <p:nvPr/>
        </p:nvSpPr>
        <p:spPr>
          <a:xfrm>
            <a:off x="9710079" y="2752215"/>
            <a:ext cx="102853" cy="269262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C838DD-BEE5-474B-B9E5-08641F7BA813}"/>
              </a:ext>
            </a:extLst>
          </p:cNvPr>
          <p:cNvSpPr txBox="1"/>
          <p:nvPr/>
        </p:nvSpPr>
        <p:spPr>
          <a:xfrm>
            <a:off x="9987051" y="3761505"/>
            <a:ext cx="160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Implemented in Software</a:t>
            </a:r>
          </a:p>
        </p:txBody>
      </p:sp>
    </p:spTree>
    <p:extLst>
      <p:ext uri="{BB962C8B-B14F-4D97-AF65-F5344CB8AC3E}">
        <p14:creationId xmlns:p14="http://schemas.microsoft.com/office/powerpoint/2010/main" val="13937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732BDC-BAA4-4C12-88F0-59277626F8A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Purpose of Physical Layer</a:t>
            </a:r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A22AA2A8-AE24-45F1-B8EE-067E88B72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208" y="1289459"/>
            <a:ext cx="7936006" cy="5302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252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Oval 800">
            <a:extLst>
              <a:ext uri="{FF2B5EF4-FFF2-40B4-BE49-F238E27FC236}">
                <a16:creationId xmlns:a16="http://schemas.microsoft.com/office/drawing/2014/main" id="{C5C98135-F7EB-4CD1-9868-03264975E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518" y="3868854"/>
            <a:ext cx="69106" cy="7912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C608AE1-CFE8-4041-91BE-41195435009D}"/>
              </a:ext>
            </a:extLst>
          </p:cNvPr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sp>
          <p:nvSpPr>
            <p:cNvPr id="615" name="Line 270">
              <a:extLst>
                <a:ext uri="{FF2B5EF4-FFF2-40B4-BE49-F238E27FC236}">
                  <a16:creationId xmlns:a16="http://schemas.microsoft.com/office/drawing/2014/main" id="{0EC2BD4E-3FD3-475B-A2D9-17A0CCBEDB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2147" y="3619386"/>
              <a:ext cx="196845" cy="950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Line 271">
              <a:extLst>
                <a:ext uri="{FF2B5EF4-FFF2-40B4-BE49-F238E27FC236}">
                  <a16:creationId xmlns:a16="http://schemas.microsoft.com/office/drawing/2014/main" id="{CF920338-E851-42A5-A7E1-75ADB57F7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19386"/>
              <a:ext cx="196845" cy="94633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Line 272">
              <a:extLst>
                <a:ext uri="{FF2B5EF4-FFF2-40B4-BE49-F238E27FC236}">
                  <a16:creationId xmlns:a16="http://schemas.microsoft.com/office/drawing/2014/main" id="{470765CA-AD41-426E-9432-2DAD7084B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2147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Line 273">
              <a:extLst>
                <a:ext uri="{FF2B5EF4-FFF2-40B4-BE49-F238E27FC236}">
                  <a16:creationId xmlns:a16="http://schemas.microsoft.com/office/drawing/2014/main" id="{9109E4EF-BE28-47B7-A3EB-A55CA468B7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18992" y="4565719"/>
              <a:ext cx="196845" cy="1032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Line 274">
              <a:extLst>
                <a:ext uri="{FF2B5EF4-FFF2-40B4-BE49-F238E27FC236}">
                  <a16:creationId xmlns:a16="http://schemas.microsoft.com/office/drawing/2014/main" id="{F0BF79E3-01AF-4E20-9F7A-A8BDF31D4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18992" y="3640604"/>
              <a:ext cx="0" cy="10283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Line 275">
              <a:extLst>
                <a:ext uri="{FF2B5EF4-FFF2-40B4-BE49-F238E27FC236}">
                  <a16:creationId xmlns:a16="http://schemas.microsoft.com/office/drawing/2014/main" id="{5ADF488B-F2C2-4014-8B04-56ABF9632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2147" y="4468115"/>
              <a:ext cx="196845" cy="1018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Line 276">
              <a:extLst>
                <a:ext uri="{FF2B5EF4-FFF2-40B4-BE49-F238E27FC236}">
                  <a16:creationId xmlns:a16="http://schemas.microsoft.com/office/drawing/2014/main" id="{6C52AEC8-6AC5-413D-99D2-21D354992F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18992" y="4468115"/>
              <a:ext cx="196845" cy="976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Line 277">
              <a:extLst>
                <a:ext uri="{FF2B5EF4-FFF2-40B4-BE49-F238E27FC236}">
                  <a16:creationId xmlns:a16="http://schemas.microsoft.com/office/drawing/2014/main" id="{37C13ACE-1872-454C-9842-5D57351EB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05686" y="4156914"/>
              <a:ext cx="113306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Line 278">
              <a:extLst>
                <a:ext uri="{FF2B5EF4-FFF2-40B4-BE49-F238E27FC236}">
                  <a16:creationId xmlns:a16="http://schemas.microsoft.com/office/drawing/2014/main" id="{CCCB80C6-69AE-4B19-9072-F4338A23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156914"/>
              <a:ext cx="119067" cy="77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Line 279">
              <a:extLst>
                <a:ext uri="{FF2B5EF4-FFF2-40B4-BE49-F238E27FC236}">
                  <a16:creationId xmlns:a16="http://schemas.microsoft.com/office/drawing/2014/main" id="{C483C440-EF35-4427-9A3F-ED8F4DFB6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68238" y="4295540"/>
              <a:ext cx="145953" cy="10609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Line 280">
              <a:extLst>
                <a:ext uri="{FF2B5EF4-FFF2-40B4-BE49-F238E27FC236}">
                  <a16:creationId xmlns:a16="http://schemas.microsoft.com/office/drawing/2014/main" id="{A8BE88C2-8F73-4036-A5F6-21BE80F7D8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316758"/>
              <a:ext cx="146914" cy="9336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Line 281">
              <a:extLst>
                <a:ext uri="{FF2B5EF4-FFF2-40B4-BE49-F238E27FC236}">
                  <a16:creationId xmlns:a16="http://schemas.microsoft.com/office/drawing/2014/main" id="{2229B4D2-641A-4971-9A18-79A7C426BC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4014045"/>
              <a:ext cx="74897" cy="3819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Line 282">
              <a:extLst>
                <a:ext uri="{FF2B5EF4-FFF2-40B4-BE49-F238E27FC236}">
                  <a16:creationId xmlns:a16="http://schemas.microsoft.com/office/drawing/2014/main" id="{79538D1D-C30C-4E8D-ACBB-07FCF93792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18992" y="3817423"/>
              <a:ext cx="47051" cy="297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Line 283">
              <a:extLst>
                <a:ext uri="{FF2B5EF4-FFF2-40B4-BE49-F238E27FC236}">
                  <a16:creationId xmlns:a16="http://schemas.microsoft.com/office/drawing/2014/main" id="{54E593E5-79F4-4FF2-A2A7-8426DA778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34493" y="4001314"/>
              <a:ext cx="91221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Line 284">
              <a:extLst>
                <a:ext uri="{FF2B5EF4-FFF2-40B4-BE49-F238E27FC236}">
                  <a16:creationId xmlns:a16="http://schemas.microsoft.com/office/drawing/2014/main" id="{CF681A0B-5AEA-4BFC-B985-FCF2978E5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74822" y="3808936"/>
              <a:ext cx="52812" cy="509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4" name="Line 435">
            <a:extLst>
              <a:ext uri="{FF2B5EF4-FFF2-40B4-BE49-F238E27FC236}">
                <a16:creationId xmlns:a16="http://schemas.microsoft.com/office/drawing/2014/main" id="{30D7AD38-5268-4F4D-963A-D0EF897558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87756" y="4098210"/>
            <a:ext cx="4467" cy="583015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5" name="Line 436">
            <a:extLst>
              <a:ext uri="{FF2B5EF4-FFF2-40B4-BE49-F238E27FC236}">
                <a16:creationId xmlns:a16="http://schemas.microsoft.com/office/drawing/2014/main" id="{3FA833D3-5B5F-44AC-AEFA-784B42D987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6527" y="4763499"/>
            <a:ext cx="518620" cy="173119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Line 439">
            <a:extLst>
              <a:ext uri="{FF2B5EF4-FFF2-40B4-BE49-F238E27FC236}">
                <a16:creationId xmlns:a16="http://schemas.microsoft.com/office/drawing/2014/main" id="{EE67FE17-55F6-4E4F-A1F5-70086857DE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69014" y="4748846"/>
            <a:ext cx="127931" cy="524238"/>
          </a:xfrm>
          <a:prstGeom prst="line">
            <a:avLst/>
          </a:prstGeom>
          <a:noFill/>
          <a:ln w="19050">
            <a:solidFill>
              <a:srgbClr val="E4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8A7F05E1-F6FD-4867-A788-DA3A5E927B39}"/>
              </a:ext>
            </a:extLst>
          </p:cNvPr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610" name="Oval 820">
              <a:extLst>
                <a:ext uri="{FF2B5EF4-FFF2-40B4-BE49-F238E27FC236}">
                  <a16:creationId xmlns:a16="http://schemas.microsoft.com/office/drawing/2014/main" id="{C9BAE6BA-8587-443A-BEF6-8801A4C02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9902" y="3538531"/>
              <a:ext cx="201866" cy="19967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1" name="Oval 821">
              <a:extLst>
                <a:ext uri="{FF2B5EF4-FFF2-40B4-BE49-F238E27FC236}">
                  <a16:creationId xmlns:a16="http://schemas.microsoft.com/office/drawing/2014/main" id="{01E21C97-ED83-4AF1-91CB-4F62194D0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623" y="3495122"/>
              <a:ext cx="290536" cy="2843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2" name="Oval 822">
              <a:extLst>
                <a:ext uri="{FF2B5EF4-FFF2-40B4-BE49-F238E27FC236}">
                  <a16:creationId xmlns:a16="http://schemas.microsoft.com/office/drawing/2014/main" id="{FA0AAA66-1C6F-4E67-B863-AC2850E62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1231" y="3443033"/>
              <a:ext cx="382980" cy="38850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3" name="Oval 823">
              <a:extLst>
                <a:ext uri="{FF2B5EF4-FFF2-40B4-BE49-F238E27FC236}">
                  <a16:creationId xmlns:a16="http://schemas.microsoft.com/office/drawing/2014/main" id="{37BAC79A-9441-4F04-ABC7-E230F8CA4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7087" y="3388772"/>
              <a:ext cx="499949" cy="49485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4" name="Freeform 824">
              <a:extLst>
                <a:ext uri="{FF2B5EF4-FFF2-40B4-BE49-F238E27FC236}">
                  <a16:creationId xmlns:a16="http://schemas.microsoft.com/office/drawing/2014/main" id="{B733CC0D-CB7A-4B63-8D70-4032C2BE06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148778" y="3275911"/>
              <a:ext cx="386753" cy="31036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B17D2FC4-5D73-42D8-8967-866D550A9054}"/>
              </a:ext>
            </a:extLst>
          </p:cNvPr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608" name="Oval 818">
              <a:extLst>
                <a:ext uri="{FF2B5EF4-FFF2-40B4-BE49-F238E27FC236}">
                  <a16:creationId xmlns:a16="http://schemas.microsoft.com/office/drawing/2014/main" id="{B064A80D-255B-4974-89C1-5C6E3D63C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2376" y="3321490"/>
              <a:ext cx="615031" cy="6272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09" name="Freeform 825">
              <a:extLst>
                <a:ext uri="{FF2B5EF4-FFF2-40B4-BE49-F238E27FC236}">
                  <a16:creationId xmlns:a16="http://schemas.microsoft.com/office/drawing/2014/main" id="{B593F1C3-1298-4279-B196-EEEC772C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3871" y="3690459"/>
              <a:ext cx="335814" cy="279983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9C5304A9-8B26-4D45-81B5-713B77E5A2EF}"/>
              </a:ext>
            </a:extLst>
          </p:cNvPr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id="600" name="Picture 653" descr="iphone_stylized_small">
              <a:extLst>
                <a:ext uri="{FF2B5EF4-FFF2-40B4-BE49-F238E27FC236}">
                  <a16:creationId xmlns:a16="http://schemas.microsoft.com/office/drawing/2014/main" id="{3FA793BE-FFE6-4CE9-8B89-D4B78627E6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01" name="Group 600">
              <a:extLst>
                <a:ext uri="{FF2B5EF4-FFF2-40B4-BE49-F238E27FC236}">
                  <a16:creationId xmlns:a16="http://schemas.microsoft.com/office/drawing/2014/main" id="{C5C09836-44DA-40FE-8FC8-5C612B121D2C}"/>
                </a:ext>
              </a:extLst>
            </p:cNvPr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602" name="Freeform 851">
                <a:extLst>
                  <a:ext uri="{FF2B5EF4-FFF2-40B4-BE49-F238E27FC236}">
                    <a16:creationId xmlns:a16="http://schemas.microsoft.com/office/drawing/2014/main" id="{224CC7BE-3639-4440-9D74-6F3796A26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5402" y="3148442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3" name="Freeform 852">
                <a:extLst>
                  <a:ext uri="{FF2B5EF4-FFF2-40B4-BE49-F238E27FC236}">
                    <a16:creationId xmlns:a16="http://schemas.microsoft.com/office/drawing/2014/main" id="{D15CEAD7-E3FC-47D0-BE19-B4B05A020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3989" y="3118942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4" name="Freeform 853">
                <a:extLst>
                  <a:ext uri="{FF2B5EF4-FFF2-40B4-BE49-F238E27FC236}">
                    <a16:creationId xmlns:a16="http://schemas.microsoft.com/office/drawing/2014/main" id="{0867D8DD-520C-47F2-8154-CE62BB410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6096" y="3125498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5" name="Freeform 854">
                <a:extLst>
                  <a:ext uri="{FF2B5EF4-FFF2-40B4-BE49-F238E27FC236}">
                    <a16:creationId xmlns:a16="http://schemas.microsoft.com/office/drawing/2014/main" id="{13FE6068-5E2A-4B81-85B0-B277D4906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917" y="3127137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6" name="Freeform 855">
                <a:extLst>
                  <a:ext uri="{FF2B5EF4-FFF2-40B4-BE49-F238E27FC236}">
                    <a16:creationId xmlns:a16="http://schemas.microsoft.com/office/drawing/2014/main" id="{D6FDA087-7EFD-42D1-851A-7B479BE43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4963" y="3108875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07" name="Freeform 856">
                <a:extLst>
                  <a:ext uri="{FF2B5EF4-FFF2-40B4-BE49-F238E27FC236}">
                    <a16:creationId xmlns:a16="http://schemas.microsoft.com/office/drawing/2014/main" id="{711379A6-D27A-44DB-A257-69A41227A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2263" y="3099042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8838EFD-FA1F-4CA9-901C-E410044AC92A}"/>
              </a:ext>
            </a:extLst>
          </p:cNvPr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id="591" name="Picture 603" descr="car_icon_small">
              <a:extLst>
                <a:ext uri="{FF2B5EF4-FFF2-40B4-BE49-F238E27FC236}">
                  <a16:creationId xmlns:a16="http://schemas.microsoft.com/office/drawing/2014/main" id="{4C23AB59-335C-4E12-8847-526B456711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EEE8E82A-2261-4696-AF92-2A11AFBC2F6A}"/>
                </a:ext>
              </a:extLst>
            </p:cNvPr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594" name="Freeform 851">
                <a:extLst>
                  <a:ext uri="{FF2B5EF4-FFF2-40B4-BE49-F238E27FC236}">
                    <a16:creationId xmlns:a16="http://schemas.microsoft.com/office/drawing/2014/main" id="{D510CC02-4DE6-482A-8ED6-47508DC7C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8753" y="4074218"/>
                <a:ext cx="53826" cy="65788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5" name="Freeform 852">
                <a:extLst>
                  <a:ext uri="{FF2B5EF4-FFF2-40B4-BE49-F238E27FC236}">
                    <a16:creationId xmlns:a16="http://schemas.microsoft.com/office/drawing/2014/main" id="{F5BF4F2F-3DF6-4ED9-BA14-0252E2135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7340" y="4044718"/>
                <a:ext cx="186320" cy="98566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6" name="Freeform 853">
                <a:extLst>
                  <a:ext uri="{FF2B5EF4-FFF2-40B4-BE49-F238E27FC236}">
                    <a16:creationId xmlns:a16="http://schemas.microsoft.com/office/drawing/2014/main" id="{454E0844-8161-4470-AEB9-9F8ADE825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9447" y="4051274"/>
                <a:ext cx="88605" cy="6297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7" name="Freeform 854">
                <a:extLst>
                  <a:ext uri="{FF2B5EF4-FFF2-40B4-BE49-F238E27FC236}">
                    <a16:creationId xmlns:a16="http://schemas.microsoft.com/office/drawing/2014/main" id="{6A42B932-1537-421F-AC48-DFD6B2BB2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9268" y="4052913"/>
                <a:ext cx="78047" cy="55955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8" name="Freeform 855">
                <a:extLst>
                  <a:ext uri="{FF2B5EF4-FFF2-40B4-BE49-F238E27FC236}">
                    <a16:creationId xmlns:a16="http://schemas.microsoft.com/office/drawing/2014/main" id="{E3E2239C-A4B5-4383-AB74-3D4A29D7E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314" y="4034651"/>
                <a:ext cx="136635" cy="78665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99" name="Freeform 856">
                <a:extLst>
                  <a:ext uri="{FF2B5EF4-FFF2-40B4-BE49-F238E27FC236}">
                    <a16:creationId xmlns:a16="http://schemas.microsoft.com/office/drawing/2014/main" id="{B4596BC4-B75A-454A-814F-ED47BC3D9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5614" y="4024818"/>
                <a:ext cx="130424" cy="9294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85403289-9D86-4C6A-A236-0D29AD7548A6}"/>
                </a:ext>
              </a:extLst>
            </p:cNvPr>
            <p:cNvCxnSpPr/>
            <p:nvPr/>
          </p:nvCxnSpPr>
          <p:spPr>
            <a:xfrm>
              <a:off x="8362322" y="4075469"/>
              <a:ext cx="31623" cy="1368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8A654BB9-8A29-44C0-A295-6383D2B6272D}"/>
              </a:ext>
            </a:extLst>
          </p:cNvPr>
          <p:cNvGrpSpPr/>
          <p:nvPr/>
        </p:nvGrpSpPr>
        <p:grpSpPr>
          <a:xfrm>
            <a:off x="2399773" y="3738838"/>
            <a:ext cx="502369" cy="512348"/>
            <a:chOff x="9731765" y="3463179"/>
            <a:chExt cx="502369" cy="512348"/>
          </a:xfrm>
        </p:grpSpPr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C21A4BBD-0013-4940-B0AB-4EC3251E4A84}"/>
                </a:ext>
              </a:extLst>
            </p:cNvPr>
            <p:cNvGrpSpPr/>
            <p:nvPr/>
          </p:nvGrpSpPr>
          <p:grpSpPr>
            <a:xfrm>
              <a:off x="9731765" y="3601671"/>
              <a:ext cx="502369" cy="373856"/>
              <a:chOff x="9731765" y="3601671"/>
              <a:chExt cx="502369" cy="373856"/>
            </a:xfrm>
          </p:grpSpPr>
          <p:pic>
            <p:nvPicPr>
              <p:cNvPr id="569" name="Picture 1018" descr="laptop_keyboard">
                <a:extLst>
                  <a:ext uri="{FF2B5EF4-FFF2-40B4-BE49-F238E27FC236}">
                    <a16:creationId xmlns:a16="http://schemas.microsoft.com/office/drawing/2014/main" id="{CFB7D597-426D-458A-8D3F-4112CDE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0" name="Freeform 1019">
                <a:extLst>
                  <a:ext uri="{FF2B5EF4-FFF2-40B4-BE49-F238E27FC236}">
                    <a16:creationId xmlns:a16="http://schemas.microsoft.com/office/drawing/2014/main" id="{F580C09D-1250-4A58-9BD3-B7A1ACE52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696" y="3609196"/>
                <a:ext cx="347143" cy="242631"/>
              </a:xfrm>
              <a:custGeom>
                <a:avLst/>
                <a:gdLst>
                  <a:gd name="T0" fmla="*/ 775798119 w 2982"/>
                  <a:gd name="T1" fmla="*/ 0 h 2442"/>
                  <a:gd name="T2" fmla="*/ 0 w 2982"/>
                  <a:gd name="T3" fmla="*/ 211226083 h 2442"/>
                  <a:gd name="T4" fmla="*/ 2147483646 w 2982"/>
                  <a:gd name="T5" fmla="*/ 263880059 h 2442"/>
                  <a:gd name="T6" fmla="*/ 2147483646 w 2982"/>
                  <a:gd name="T7" fmla="*/ 52653891 h 2442"/>
                  <a:gd name="T8" fmla="*/ 775798119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71" name="Picture 1020" descr="screen">
                <a:extLst>
                  <a:ext uri="{FF2B5EF4-FFF2-40B4-BE49-F238E27FC236}">
                    <a16:creationId xmlns:a16="http://schemas.microsoft.com/office/drawing/2014/main" id="{E280ED82-4596-4150-8D1D-60A012C316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2" name="Freeform 1021">
                <a:extLst>
                  <a:ext uri="{FF2B5EF4-FFF2-40B4-BE49-F238E27FC236}">
                    <a16:creationId xmlns:a16="http://schemas.microsoft.com/office/drawing/2014/main" id="{D1D3E067-46CD-4D4E-A168-B5E5E2CE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7900" y="3602038"/>
                <a:ext cx="294121" cy="45149"/>
              </a:xfrm>
              <a:custGeom>
                <a:avLst/>
                <a:gdLst>
                  <a:gd name="T0" fmla="*/ 193616298 w 2528"/>
                  <a:gd name="T1" fmla="*/ 0 h 455"/>
                  <a:gd name="T2" fmla="*/ 2147483646 w 2528"/>
                  <a:gd name="T3" fmla="*/ 52445139 h 455"/>
                  <a:gd name="T4" fmla="*/ 2147483646 w 2528"/>
                  <a:gd name="T5" fmla="*/ 52445139 h 455"/>
                  <a:gd name="T6" fmla="*/ 0 w 2528"/>
                  <a:gd name="T7" fmla="*/ 52445139 h 455"/>
                  <a:gd name="T8" fmla="*/ 193616298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3" name="Freeform 1022">
                <a:extLst>
                  <a:ext uri="{FF2B5EF4-FFF2-40B4-BE49-F238E27FC236}">
                    <a16:creationId xmlns:a16="http://schemas.microsoft.com/office/drawing/2014/main" id="{AEDC312E-030A-48EB-9253-E99FA0EB4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622" y="3601671"/>
                <a:ext cx="81647" cy="187938"/>
              </a:xfrm>
              <a:custGeom>
                <a:avLst/>
                <a:gdLst>
                  <a:gd name="T0" fmla="*/ 773664160 w 702"/>
                  <a:gd name="T1" fmla="*/ 0 h 1893"/>
                  <a:gd name="T2" fmla="*/ 0 w 702"/>
                  <a:gd name="T3" fmla="*/ 210739916 h 1893"/>
                  <a:gd name="T4" fmla="*/ 193416040 w 702"/>
                  <a:gd name="T5" fmla="*/ 210739916 h 1893"/>
                  <a:gd name="T6" fmla="*/ 967080200 w 702"/>
                  <a:gd name="T7" fmla="*/ 52529017 h 1893"/>
                  <a:gd name="T8" fmla="*/ 77366416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4" name="Freeform 1023">
                <a:extLst>
                  <a:ext uri="{FF2B5EF4-FFF2-40B4-BE49-F238E27FC236}">
                    <a16:creationId xmlns:a16="http://schemas.microsoft.com/office/drawing/2014/main" id="{A5E7895B-A651-4167-93CB-A15F51F06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1921" y="3635258"/>
                <a:ext cx="87987" cy="216936"/>
              </a:xfrm>
              <a:custGeom>
                <a:avLst/>
                <a:gdLst>
                  <a:gd name="T0" fmla="*/ 969024527 w 756"/>
                  <a:gd name="T1" fmla="*/ 0 h 2184"/>
                  <a:gd name="T2" fmla="*/ 193802074 w 756"/>
                  <a:gd name="T3" fmla="*/ 263660221 h 2184"/>
                  <a:gd name="T4" fmla="*/ 0 w 756"/>
                  <a:gd name="T5" fmla="*/ 263660221 h 2184"/>
                  <a:gd name="T6" fmla="*/ 775222454 w 756"/>
                  <a:gd name="T7" fmla="*/ 52610059 h 2184"/>
                  <a:gd name="T8" fmla="*/ 96902452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5" name="Freeform 1024">
                <a:extLst>
                  <a:ext uri="{FF2B5EF4-FFF2-40B4-BE49-F238E27FC236}">
                    <a16:creationId xmlns:a16="http://schemas.microsoft.com/office/drawing/2014/main" id="{53EC098C-9BC6-41E9-80BF-04057A5C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0661" y="3780064"/>
                <a:ext cx="322745" cy="73230"/>
              </a:xfrm>
              <a:custGeom>
                <a:avLst/>
                <a:gdLst>
                  <a:gd name="T0" fmla="*/ 193829444 w 2773"/>
                  <a:gd name="T1" fmla="*/ 0 h 738"/>
                  <a:gd name="T2" fmla="*/ 0 w 2773"/>
                  <a:gd name="T3" fmla="*/ 52443587 h 738"/>
                  <a:gd name="T4" fmla="*/ 2147483646 w 2773"/>
                  <a:gd name="T5" fmla="*/ 104894411 h 738"/>
                  <a:gd name="T6" fmla="*/ 2147483646 w 2773"/>
                  <a:gd name="T7" fmla="*/ 52443587 h 738"/>
                  <a:gd name="T8" fmla="*/ 193829444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6" name="Freeform 1025">
                <a:extLst>
                  <a:ext uri="{FF2B5EF4-FFF2-40B4-BE49-F238E27FC236}">
                    <a16:creationId xmlns:a16="http://schemas.microsoft.com/office/drawing/2014/main" id="{A3857593-E6AF-44A3-AFE9-CE4223E5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1719" y="3637092"/>
                <a:ext cx="82415" cy="217853"/>
              </a:xfrm>
              <a:custGeom>
                <a:avLst/>
                <a:gdLst>
                  <a:gd name="T0" fmla="*/ 2147483646 w 637"/>
                  <a:gd name="T1" fmla="*/ 0 h 1659"/>
                  <a:gd name="T2" fmla="*/ 2147483646 w 637"/>
                  <a:gd name="T3" fmla="*/ 0 h 1659"/>
                  <a:gd name="T4" fmla="*/ 295581541 w 637"/>
                  <a:gd name="T5" fmla="*/ 2147483646 h 1659"/>
                  <a:gd name="T6" fmla="*/ 0 w 637"/>
                  <a:gd name="T7" fmla="*/ 2147483646 h 1659"/>
                  <a:gd name="T8" fmla="*/ 214748364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7" name="Freeform 1026">
                <a:extLst>
                  <a:ext uri="{FF2B5EF4-FFF2-40B4-BE49-F238E27FC236}">
                    <a16:creationId xmlns:a16="http://schemas.microsoft.com/office/drawing/2014/main" id="{0EE16BB8-6B2D-48CE-A36F-07480CE88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45" y="3789792"/>
                <a:ext cx="287013" cy="72312"/>
              </a:xfrm>
              <a:custGeom>
                <a:avLst/>
                <a:gdLst>
                  <a:gd name="T0" fmla="*/ 0 w 2216"/>
                  <a:gd name="T1" fmla="*/ 0 h 550"/>
                  <a:gd name="T2" fmla="*/ 296523134 w 2216"/>
                  <a:gd name="T3" fmla="*/ 324379338 h 550"/>
                  <a:gd name="T4" fmla="*/ 2147483646 w 2216"/>
                  <a:gd name="T5" fmla="*/ 2147483646 h 550"/>
                  <a:gd name="T6" fmla="*/ 2147483646 w 2216"/>
                  <a:gd name="T7" fmla="*/ 2147483646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8975FA02-2C48-49F5-8536-4630413DFE30}"/>
                  </a:ext>
                </a:extLst>
              </p:cNvPr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585" name="Freeform 1028">
                  <a:extLst>
                    <a:ext uri="{FF2B5EF4-FFF2-40B4-BE49-F238E27FC236}">
                      <a16:creationId xmlns:a16="http://schemas.microsoft.com/office/drawing/2014/main" id="{AD8E3BEC-1296-43C9-9A72-6E76494628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6243" y="3867059"/>
                  <a:ext cx="97400" cy="42946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 1029">
                  <a:extLst>
                    <a:ext uri="{FF2B5EF4-FFF2-40B4-BE49-F238E27FC236}">
                      <a16:creationId xmlns:a16="http://schemas.microsoft.com/office/drawing/2014/main" id="{83346951-6637-4897-B7BD-7AE030242A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8056" y="3867978"/>
                  <a:ext cx="94032" cy="40845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 1030">
                  <a:extLst>
                    <a:ext uri="{FF2B5EF4-FFF2-40B4-BE49-F238E27FC236}">
                      <a16:creationId xmlns:a16="http://schemas.microsoft.com/office/drawing/2014/main" id="{A78799B6-BD0B-4E96-9A36-73157E3864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5050" y="3883870"/>
                  <a:ext cx="33416" cy="13133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8" name="Freeform 1031">
                  <a:extLst>
                    <a:ext uri="{FF2B5EF4-FFF2-40B4-BE49-F238E27FC236}">
                      <a16:creationId xmlns:a16="http://schemas.microsoft.com/office/drawing/2014/main" id="{5231E0E3-374C-4913-BC2C-9D4F7496F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73885" y="3889911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9" name="Freeform 1032">
                  <a:extLst>
                    <a:ext uri="{FF2B5EF4-FFF2-40B4-BE49-F238E27FC236}">
                      <a16:creationId xmlns:a16="http://schemas.microsoft.com/office/drawing/2014/main" id="{21F2028C-A36F-4070-AC7B-E25706BC2E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2509" y="3892275"/>
                  <a:ext cx="33416" cy="13396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0" name="Freeform 1033">
                  <a:extLst>
                    <a:ext uri="{FF2B5EF4-FFF2-40B4-BE49-F238E27FC236}">
                      <a16:creationId xmlns:a16="http://schemas.microsoft.com/office/drawing/2014/main" id="{8048ECF3-7203-469A-BB42-049C901A1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01343" y="3898579"/>
                  <a:ext cx="25127" cy="8274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9" name="Freeform 1034">
                <a:extLst>
                  <a:ext uri="{FF2B5EF4-FFF2-40B4-BE49-F238E27FC236}">
                    <a16:creationId xmlns:a16="http://schemas.microsoft.com/office/drawing/2014/main" id="{A01FF35B-16A5-4E68-9347-5C6C4E754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32994" y="3873482"/>
                <a:ext cx="117955" cy="94336"/>
              </a:xfrm>
              <a:custGeom>
                <a:avLst/>
                <a:gdLst>
                  <a:gd name="T0" fmla="*/ 213221464 w 990"/>
                  <a:gd name="T1" fmla="*/ 1090686587 h 792"/>
                  <a:gd name="T2" fmla="*/ 1915477586 w 990"/>
                  <a:gd name="T3" fmla="*/ 0 h 792"/>
                  <a:gd name="T4" fmla="*/ 1915477586 w 990"/>
                  <a:gd name="T5" fmla="*/ 108859840 h 792"/>
                  <a:gd name="T6" fmla="*/ 0 w 990"/>
                  <a:gd name="T7" fmla="*/ 1090686587 h 792"/>
                  <a:gd name="T8" fmla="*/ 213221464 w 990"/>
                  <a:gd name="T9" fmla="*/ 109068658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0" name="Freeform 1035">
                <a:extLst>
                  <a:ext uri="{FF2B5EF4-FFF2-40B4-BE49-F238E27FC236}">
                    <a16:creationId xmlns:a16="http://schemas.microsoft.com/office/drawing/2014/main" id="{521C65D3-87F5-42A2-9AB3-E4F9AEA0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957" y="3881007"/>
                <a:ext cx="301805" cy="86076"/>
              </a:xfrm>
              <a:custGeom>
                <a:avLst/>
                <a:gdLst>
                  <a:gd name="T0" fmla="*/ 213486572 w 2532"/>
                  <a:gd name="T1" fmla="*/ 0 h 723"/>
                  <a:gd name="T2" fmla="*/ 213486572 w 2532"/>
                  <a:gd name="T3" fmla="*/ 0 h 723"/>
                  <a:gd name="T4" fmla="*/ 2147483646 w 2532"/>
                  <a:gd name="T5" fmla="*/ 979380008 h 723"/>
                  <a:gd name="T6" fmla="*/ 2147483646 w 2532"/>
                  <a:gd name="T7" fmla="*/ 1088085165 h 723"/>
                  <a:gd name="T8" fmla="*/ 0 w 2532"/>
                  <a:gd name="T9" fmla="*/ 108705259 h 723"/>
                  <a:gd name="T10" fmla="*/ 21348657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1" name="Freeform 1036">
                <a:extLst>
                  <a:ext uri="{FF2B5EF4-FFF2-40B4-BE49-F238E27FC236}">
                    <a16:creationId xmlns:a16="http://schemas.microsoft.com/office/drawing/2014/main" id="{BE43A608-96F4-4C24-B03D-F86BA068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150" y="3865223"/>
                <a:ext cx="3266" cy="17436"/>
              </a:xfrm>
              <a:custGeom>
                <a:avLst/>
                <a:gdLst>
                  <a:gd name="T0" fmla="*/ 262278191 w 26"/>
                  <a:gd name="T1" fmla="*/ 107489981 h 147"/>
                  <a:gd name="T2" fmla="*/ 262278191 w 26"/>
                  <a:gd name="T3" fmla="*/ 214969480 h 147"/>
                  <a:gd name="T4" fmla="*/ 0 w 26"/>
                  <a:gd name="T5" fmla="*/ 214969480 h 147"/>
                  <a:gd name="T6" fmla="*/ 262278191 w 26"/>
                  <a:gd name="T7" fmla="*/ 0 h 147"/>
                  <a:gd name="T8" fmla="*/ 262278191 w 26"/>
                  <a:gd name="T9" fmla="*/ 10748998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1037">
                <a:extLst>
                  <a:ext uri="{FF2B5EF4-FFF2-40B4-BE49-F238E27FC236}">
                    <a16:creationId xmlns:a16="http://schemas.microsoft.com/office/drawing/2014/main" id="{97C9228A-6981-4F71-B8D0-91D1758DD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2342" y="3794197"/>
                <a:ext cx="140241" cy="72128"/>
              </a:xfrm>
              <a:custGeom>
                <a:avLst/>
                <a:gdLst>
                  <a:gd name="T0" fmla="*/ 2136125890 w 1176"/>
                  <a:gd name="T1" fmla="*/ 0 h 606"/>
                  <a:gd name="T2" fmla="*/ 0 w 1176"/>
                  <a:gd name="T3" fmla="*/ 870000945 h 606"/>
                  <a:gd name="T4" fmla="*/ 213789467 w 1176"/>
                  <a:gd name="T5" fmla="*/ 870000945 h 606"/>
                  <a:gd name="T6" fmla="*/ 2136125890 w 1176"/>
                  <a:gd name="T7" fmla="*/ 108617123 h 606"/>
                  <a:gd name="T8" fmla="*/ 213612589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1038">
                <a:extLst>
                  <a:ext uri="{FF2B5EF4-FFF2-40B4-BE49-F238E27FC236}">
                    <a16:creationId xmlns:a16="http://schemas.microsoft.com/office/drawing/2014/main" id="{1EFB8B1D-3D04-49FF-A2E2-CACF656281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1756" y="3868895"/>
                <a:ext cx="286244" cy="82773"/>
              </a:xfrm>
              <a:custGeom>
                <a:avLst/>
                <a:gdLst>
                  <a:gd name="T0" fmla="*/ 173112702 w 2532"/>
                  <a:gd name="T1" fmla="*/ 0 h 723"/>
                  <a:gd name="T2" fmla="*/ 173112702 w 2532"/>
                  <a:gd name="T3" fmla="*/ 0 h 723"/>
                  <a:gd name="T4" fmla="*/ 2069773885 w 2532"/>
                  <a:gd name="T5" fmla="*/ 558173482 h 723"/>
                  <a:gd name="T6" fmla="*/ 2069773885 w 2532"/>
                  <a:gd name="T7" fmla="*/ 558173482 h 723"/>
                  <a:gd name="T8" fmla="*/ 0 w 2532"/>
                  <a:gd name="T9" fmla="*/ 92871346 h 723"/>
                  <a:gd name="T10" fmla="*/ 173112702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1039">
                <a:extLst>
                  <a:ext uri="{FF2B5EF4-FFF2-40B4-BE49-F238E27FC236}">
                    <a16:creationId xmlns:a16="http://schemas.microsoft.com/office/drawing/2014/main" id="{C683D472-C551-4468-ADE8-82B8A70A6B51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10027615" y="3863022"/>
                <a:ext cx="116803" cy="85709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962694895 h 723"/>
                  <a:gd name="T6" fmla="*/ 0 w 2532"/>
                  <a:gd name="T7" fmla="*/ 962694895 h 723"/>
                  <a:gd name="T8" fmla="*/ 0 w 2532"/>
                  <a:gd name="T9" fmla="*/ 107314314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1" name="Group 560">
              <a:extLst>
                <a:ext uri="{FF2B5EF4-FFF2-40B4-BE49-F238E27FC236}">
                  <a16:creationId xmlns:a16="http://schemas.microsoft.com/office/drawing/2014/main" id="{809B7FBC-43F0-4A1D-AA46-8D0EC2773B51}"/>
                </a:ext>
              </a:extLst>
            </p:cNvPr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563" name="Freeform 851">
                <a:extLst>
                  <a:ext uri="{FF2B5EF4-FFF2-40B4-BE49-F238E27FC236}">
                    <a16:creationId xmlns:a16="http://schemas.microsoft.com/office/drawing/2014/main" id="{9401A20F-9576-45D1-9086-38AA48E5C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7891" y="3499189"/>
                <a:ext cx="40251" cy="47957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4" name="Freeform 852">
                <a:extLst>
                  <a:ext uri="{FF2B5EF4-FFF2-40B4-BE49-F238E27FC236}">
                    <a16:creationId xmlns:a16="http://schemas.microsoft.com/office/drawing/2014/main" id="{B5C6CC57-A050-46BB-87CC-BB00D1BB1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1702" y="3477685"/>
                <a:ext cx="139329" cy="71850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5" name="Freeform 853">
                <a:extLst>
                  <a:ext uri="{FF2B5EF4-FFF2-40B4-BE49-F238E27FC236}">
                    <a16:creationId xmlns:a16="http://schemas.microsoft.com/office/drawing/2014/main" id="{F3554076-6A44-44B4-870C-4C20C20C60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8145" y="3482464"/>
                <a:ext cx="66259" cy="4590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6" name="Freeform 854">
                <a:extLst>
                  <a:ext uri="{FF2B5EF4-FFF2-40B4-BE49-F238E27FC236}">
                    <a16:creationId xmlns:a16="http://schemas.microsoft.com/office/drawing/2014/main" id="{7B8AAA37-D898-4CF7-9C17-C3CEFD22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7659" y="3483659"/>
                <a:ext cx="58364" cy="4078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7" name="Freeform 855">
                <a:extLst>
                  <a:ext uri="{FF2B5EF4-FFF2-40B4-BE49-F238E27FC236}">
                    <a16:creationId xmlns:a16="http://schemas.microsoft.com/office/drawing/2014/main" id="{78EF5F0E-C7B6-4D12-A7C7-C0B34AB1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1902" y="3470347"/>
                <a:ext cx="102175" cy="57343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68" name="Freeform 856">
                <a:extLst>
                  <a:ext uri="{FF2B5EF4-FFF2-40B4-BE49-F238E27FC236}">
                    <a16:creationId xmlns:a16="http://schemas.microsoft.com/office/drawing/2014/main" id="{70D2E82A-6A48-43CF-B459-A3EC4E156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4662" y="3463179"/>
                <a:ext cx="97531" cy="67754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952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83469BC3-74AC-4E90-BDAF-F40B414EF3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81157" y="3531453"/>
              <a:ext cx="38851" cy="818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B5EFF790-6207-42D7-A20E-E6E3F2BDAFC7}"/>
              </a:ext>
            </a:extLst>
          </p:cNvPr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2CC252D6-18C9-4E6E-85A0-27D9B70092DC}"/>
                </a:ext>
              </a:extLst>
            </p:cNvPr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rgbClr val="E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Freeform 12">
              <a:extLst>
                <a:ext uri="{FF2B5EF4-FFF2-40B4-BE49-F238E27FC236}">
                  <a16:creationId xmlns:a16="http://schemas.microsoft.com/office/drawing/2014/main" id="{25246FBF-8D72-4EC0-8720-8059B74E237B}"/>
                </a:ext>
              </a:extLst>
            </p:cNvPr>
            <p:cNvSpPr/>
            <p:nvPr/>
          </p:nvSpPr>
          <p:spPr>
            <a:xfrm>
              <a:off x="11086131" y="4291738"/>
              <a:ext cx="579395" cy="182976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F378AB33-B28E-422A-926D-77E025ACAFC3}"/>
              </a:ext>
            </a:extLst>
          </p:cNvPr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554" name="Freeform 14">
              <a:extLst>
                <a:ext uri="{FF2B5EF4-FFF2-40B4-BE49-F238E27FC236}">
                  <a16:creationId xmlns:a16="http://schemas.microsoft.com/office/drawing/2014/main" id="{EFC91B77-2D06-4AE1-BDB1-2FC045F0DB33}"/>
                </a:ext>
              </a:extLst>
            </p:cNvPr>
            <p:cNvSpPr/>
            <p:nvPr/>
          </p:nvSpPr>
          <p:spPr>
            <a:xfrm>
              <a:off x="11139929" y="4313062"/>
              <a:ext cx="463839" cy="82456"/>
            </a:xfrm>
            <a:custGeom>
              <a:avLst/>
              <a:gdLst>
                <a:gd name="connsiteX0" fmla="*/ 3725333 w 4588933"/>
                <a:gd name="connsiteY0" fmla="*/ 0 h 1049866"/>
                <a:gd name="connsiteX1" fmla="*/ 4588933 w 4588933"/>
                <a:gd name="connsiteY1" fmla="*/ 270933 h 1049866"/>
                <a:gd name="connsiteX2" fmla="*/ 3962400 w 4588933"/>
                <a:gd name="connsiteY2" fmla="*/ 541866 h 1049866"/>
                <a:gd name="connsiteX3" fmla="*/ 3742267 w 4588933"/>
                <a:gd name="connsiteY3" fmla="*/ 457200 h 1049866"/>
                <a:gd name="connsiteX4" fmla="*/ 2269067 w 4588933"/>
                <a:gd name="connsiteY4" fmla="*/ 1049866 h 1049866"/>
                <a:gd name="connsiteX5" fmla="*/ 880533 w 4588933"/>
                <a:gd name="connsiteY5" fmla="*/ 457200 h 1049866"/>
                <a:gd name="connsiteX6" fmla="*/ 592667 w 4588933"/>
                <a:gd name="connsiteY6" fmla="*/ 541866 h 1049866"/>
                <a:gd name="connsiteX7" fmla="*/ 0 w 4588933"/>
                <a:gd name="connsiteY7" fmla="*/ 254000 h 1049866"/>
                <a:gd name="connsiteX8" fmla="*/ 880533 w 4588933"/>
                <a:gd name="connsiteY8" fmla="*/ 16933 h 1049866"/>
                <a:gd name="connsiteX9" fmla="*/ 2302933 w 4588933"/>
                <a:gd name="connsiteY9" fmla="*/ 626533 h 1049866"/>
                <a:gd name="connsiteX10" fmla="*/ 3725333 w 4588933"/>
                <a:gd name="connsiteY10" fmla="*/ 0 h 1049866"/>
                <a:gd name="connsiteX0" fmla="*/ 3725333 w 4641485"/>
                <a:gd name="connsiteY0" fmla="*/ 0 h 1049866"/>
                <a:gd name="connsiteX1" fmla="*/ 4641485 w 4641485"/>
                <a:gd name="connsiteY1" fmla="*/ 239402 h 1049866"/>
                <a:gd name="connsiteX2" fmla="*/ 3962400 w 4641485"/>
                <a:gd name="connsiteY2" fmla="*/ 541866 h 1049866"/>
                <a:gd name="connsiteX3" fmla="*/ 3742267 w 4641485"/>
                <a:gd name="connsiteY3" fmla="*/ 457200 h 1049866"/>
                <a:gd name="connsiteX4" fmla="*/ 2269067 w 4641485"/>
                <a:gd name="connsiteY4" fmla="*/ 1049866 h 1049866"/>
                <a:gd name="connsiteX5" fmla="*/ 880533 w 4641485"/>
                <a:gd name="connsiteY5" fmla="*/ 457200 h 1049866"/>
                <a:gd name="connsiteX6" fmla="*/ 592667 w 4641485"/>
                <a:gd name="connsiteY6" fmla="*/ 541866 h 1049866"/>
                <a:gd name="connsiteX7" fmla="*/ 0 w 4641485"/>
                <a:gd name="connsiteY7" fmla="*/ 254000 h 1049866"/>
                <a:gd name="connsiteX8" fmla="*/ 880533 w 4641485"/>
                <a:gd name="connsiteY8" fmla="*/ 16933 h 1049866"/>
                <a:gd name="connsiteX9" fmla="*/ 2302933 w 4641485"/>
                <a:gd name="connsiteY9" fmla="*/ 626533 h 1049866"/>
                <a:gd name="connsiteX10" fmla="*/ 3725333 w 4641485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73798 w 4673016"/>
                <a:gd name="connsiteY3" fmla="*/ 45720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84308 w 4673016"/>
                <a:gd name="connsiteY3" fmla="*/ 404648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34464 w 4673016"/>
                <a:gd name="connsiteY9" fmla="*/ 62653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32979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794818 w 4673016"/>
                <a:gd name="connsiteY3" fmla="*/ 436179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  <a:gd name="connsiteX0" fmla="*/ 3756864 w 4673016"/>
                <a:gd name="connsiteY0" fmla="*/ 0 h 1049866"/>
                <a:gd name="connsiteX1" fmla="*/ 4673016 w 4673016"/>
                <a:gd name="connsiteY1" fmla="*/ 239402 h 1049866"/>
                <a:gd name="connsiteX2" fmla="*/ 3993931 w 4673016"/>
                <a:gd name="connsiteY2" fmla="*/ 541866 h 1049866"/>
                <a:gd name="connsiteX3" fmla="*/ 3815839 w 4673016"/>
                <a:gd name="connsiteY3" fmla="*/ 467710 h 1049866"/>
                <a:gd name="connsiteX4" fmla="*/ 2300598 w 4673016"/>
                <a:gd name="connsiteY4" fmla="*/ 1049866 h 1049866"/>
                <a:gd name="connsiteX5" fmla="*/ 912064 w 4673016"/>
                <a:gd name="connsiteY5" fmla="*/ 457200 h 1049866"/>
                <a:gd name="connsiteX6" fmla="*/ 624198 w 4673016"/>
                <a:gd name="connsiteY6" fmla="*/ 541866 h 1049866"/>
                <a:gd name="connsiteX7" fmla="*/ 0 w 4673016"/>
                <a:gd name="connsiteY7" fmla="*/ 275021 h 1049866"/>
                <a:gd name="connsiteX8" fmla="*/ 912064 w 4673016"/>
                <a:gd name="connsiteY8" fmla="*/ 16933 h 1049866"/>
                <a:gd name="connsiteX9" fmla="*/ 2323954 w 4673016"/>
                <a:gd name="connsiteY9" fmla="*/ 616023 h 1049866"/>
                <a:gd name="connsiteX10" fmla="*/ 3756864 w 4673016"/>
                <a:gd name="connsiteY10" fmla="*/ 0 h 104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73016" h="104986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Freeform 15">
              <a:extLst>
                <a:ext uri="{FF2B5EF4-FFF2-40B4-BE49-F238E27FC236}">
                  <a16:creationId xmlns:a16="http://schemas.microsoft.com/office/drawing/2014/main" id="{0F45D507-D770-4D80-926A-ADA377C36DB6}"/>
                </a:ext>
              </a:extLst>
            </p:cNvPr>
            <p:cNvSpPr/>
            <p:nvPr/>
          </p:nvSpPr>
          <p:spPr>
            <a:xfrm>
              <a:off x="11443514" y="4383594"/>
              <a:ext cx="173179" cy="70991"/>
            </a:xfrm>
            <a:custGeom>
              <a:avLst/>
              <a:gdLst>
                <a:gd name="connsiteX0" fmla="*/ 21021 w 1744718"/>
                <a:gd name="connsiteY0" fmla="*/ 0 h 903890"/>
                <a:gd name="connsiteX1" fmla="*/ 1744718 w 1744718"/>
                <a:gd name="connsiteY1" fmla="*/ 693683 h 903890"/>
                <a:gd name="connsiteX2" fmla="*/ 1145628 w 1744718"/>
                <a:gd name="connsiteY2" fmla="*/ 903890 h 903890"/>
                <a:gd name="connsiteX3" fmla="*/ 0 w 1744718"/>
                <a:gd name="connsiteY3" fmla="*/ 451945 h 903890"/>
                <a:gd name="connsiteX4" fmla="*/ 21021 w 1744718"/>
                <a:gd name="connsiteY4" fmla="*/ 0 h 90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718" h="903890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Freeform 16">
              <a:extLst>
                <a:ext uri="{FF2B5EF4-FFF2-40B4-BE49-F238E27FC236}">
                  <a16:creationId xmlns:a16="http://schemas.microsoft.com/office/drawing/2014/main" id="{9D859A62-3CBA-4255-82EF-4D2658421131}"/>
                </a:ext>
              </a:extLst>
            </p:cNvPr>
            <p:cNvSpPr/>
            <p:nvPr/>
          </p:nvSpPr>
          <p:spPr>
            <a:xfrm>
              <a:off x="11126367" y="4383594"/>
              <a:ext cx="170049" cy="70166"/>
            </a:xfrm>
            <a:custGeom>
              <a:avLst/>
              <a:gdLst>
                <a:gd name="connsiteX0" fmla="*/ 1702676 w 1713187"/>
                <a:gd name="connsiteY0" fmla="*/ 0 h 893380"/>
                <a:gd name="connsiteX1" fmla="*/ 1713187 w 1713187"/>
                <a:gd name="connsiteY1" fmla="*/ 472966 h 893380"/>
                <a:gd name="connsiteX2" fmla="*/ 578069 w 1713187"/>
                <a:gd name="connsiteY2" fmla="*/ 893380 h 893380"/>
                <a:gd name="connsiteX3" fmla="*/ 0 w 1713187"/>
                <a:gd name="connsiteY3" fmla="*/ 693683 h 893380"/>
                <a:gd name="connsiteX4" fmla="*/ 1702676 w 1713187"/>
                <a:gd name="connsiteY4" fmla="*/ 0 h 89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3187" h="893380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Freeform 17">
              <a:extLst>
                <a:ext uri="{FF2B5EF4-FFF2-40B4-BE49-F238E27FC236}">
                  <a16:creationId xmlns:a16="http://schemas.microsoft.com/office/drawing/2014/main" id="{4789DAB2-718C-4C58-B160-0DD98A9E38D2}"/>
                </a:ext>
              </a:extLst>
            </p:cNvPr>
            <p:cNvSpPr/>
            <p:nvPr/>
          </p:nvSpPr>
          <p:spPr>
            <a:xfrm>
              <a:off x="11185400" y="4348925"/>
              <a:ext cx="369741" cy="111439"/>
            </a:xfrm>
            <a:custGeom>
              <a:avLst/>
              <a:gdLst>
                <a:gd name="connsiteX0" fmla="*/ 599089 w 4162096"/>
                <a:gd name="connsiteY0" fmla="*/ 273269 h 1618593"/>
                <a:gd name="connsiteX1" fmla="*/ 882869 w 4162096"/>
                <a:gd name="connsiteY1" fmla="*/ 199697 h 1618593"/>
                <a:gd name="connsiteX2" fmla="*/ 2312276 w 4162096"/>
                <a:gd name="connsiteY2" fmla="*/ 798786 h 1618593"/>
                <a:gd name="connsiteX3" fmla="*/ 3794234 w 4162096"/>
                <a:gd name="connsiteY3" fmla="*/ 199697 h 1618593"/>
                <a:gd name="connsiteX4" fmla="*/ 4014951 w 4162096"/>
                <a:gd name="connsiteY4" fmla="*/ 273269 h 1618593"/>
                <a:gd name="connsiteX5" fmla="*/ 3058510 w 4162096"/>
                <a:gd name="connsiteY5" fmla="*/ 641131 h 1618593"/>
                <a:gd name="connsiteX6" fmla="*/ 3026979 w 4162096"/>
                <a:gd name="connsiteY6" fmla="*/ 1114097 h 1618593"/>
                <a:gd name="connsiteX7" fmla="*/ 4162096 w 4162096"/>
                <a:gd name="connsiteY7" fmla="*/ 1545021 h 1618593"/>
                <a:gd name="connsiteX8" fmla="*/ 3878317 w 4162096"/>
                <a:gd name="connsiteY8" fmla="*/ 1608083 h 1618593"/>
                <a:gd name="connsiteX9" fmla="*/ 2301765 w 4162096"/>
                <a:gd name="connsiteY9" fmla="*/ 945931 h 1618593"/>
                <a:gd name="connsiteX10" fmla="*/ 693682 w 4162096"/>
                <a:gd name="connsiteY10" fmla="*/ 1618593 h 1618593"/>
                <a:gd name="connsiteX11" fmla="*/ 430924 w 4162096"/>
                <a:gd name="connsiteY11" fmla="*/ 1524000 h 1618593"/>
                <a:gd name="connsiteX12" fmla="*/ 1576551 w 4162096"/>
                <a:gd name="connsiteY12" fmla="*/ 1082566 h 1618593"/>
                <a:gd name="connsiteX13" fmla="*/ 1545020 w 4162096"/>
                <a:gd name="connsiteY13" fmla="*/ 609600 h 1618593"/>
                <a:gd name="connsiteX14" fmla="*/ 0 w 4162096"/>
                <a:gd name="connsiteY14" fmla="*/ 0 h 1618593"/>
                <a:gd name="connsiteX15" fmla="*/ 872358 w 4162096"/>
                <a:gd name="connsiteY15" fmla="*/ 210207 h 1618593"/>
                <a:gd name="connsiteX16" fmla="*/ 872358 w 4162096"/>
                <a:gd name="connsiteY16" fmla="*/ 210207 h 1618593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15" fmla="*/ 441434 w 3731172"/>
                <a:gd name="connsiteY15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441434 w 3731172"/>
                <a:gd name="connsiteY14" fmla="*/ 10510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357351 w 3731172"/>
                <a:gd name="connsiteY14" fmla="*/ 115613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0990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47144 w 3731172"/>
                <a:gd name="connsiteY14" fmla="*/ 6306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14096 w 3731172"/>
                <a:gd name="connsiteY13" fmla="*/ 420413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56137 w 3731172"/>
                <a:gd name="connsiteY13" fmla="*/ 441434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882869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68165 w 3731172"/>
                <a:gd name="connsiteY0" fmla="*/ 73572 h 1418896"/>
                <a:gd name="connsiteX1" fmla="*/ 451945 w 3731172"/>
                <a:gd name="connsiteY1" fmla="*/ 0 h 1418896"/>
                <a:gd name="connsiteX2" fmla="*/ 1881352 w 3731172"/>
                <a:gd name="connsiteY2" fmla="*/ 599089 h 1418896"/>
                <a:gd name="connsiteX3" fmla="*/ 3363310 w 3731172"/>
                <a:gd name="connsiteY3" fmla="*/ 0 h 1418896"/>
                <a:gd name="connsiteX4" fmla="*/ 3584027 w 3731172"/>
                <a:gd name="connsiteY4" fmla="*/ 73572 h 1418896"/>
                <a:gd name="connsiteX5" fmla="*/ 2627586 w 3731172"/>
                <a:gd name="connsiteY5" fmla="*/ 441434 h 1418896"/>
                <a:gd name="connsiteX6" fmla="*/ 2596055 w 3731172"/>
                <a:gd name="connsiteY6" fmla="*/ 914400 h 1418896"/>
                <a:gd name="connsiteX7" fmla="*/ 3731172 w 3731172"/>
                <a:gd name="connsiteY7" fmla="*/ 1345324 h 1418896"/>
                <a:gd name="connsiteX8" fmla="*/ 3447393 w 3731172"/>
                <a:gd name="connsiteY8" fmla="*/ 1408386 h 1418896"/>
                <a:gd name="connsiteX9" fmla="*/ 1870841 w 3731172"/>
                <a:gd name="connsiteY9" fmla="*/ 746234 h 1418896"/>
                <a:gd name="connsiteX10" fmla="*/ 262758 w 3731172"/>
                <a:gd name="connsiteY10" fmla="*/ 1418896 h 1418896"/>
                <a:gd name="connsiteX11" fmla="*/ 0 w 3731172"/>
                <a:gd name="connsiteY11" fmla="*/ 1324303 h 1418896"/>
                <a:gd name="connsiteX12" fmla="*/ 1145627 w 3731172"/>
                <a:gd name="connsiteY12" fmla="*/ 903890 h 1418896"/>
                <a:gd name="connsiteX13" fmla="*/ 1145626 w 3731172"/>
                <a:gd name="connsiteY13" fmla="*/ 451945 h 1418896"/>
                <a:gd name="connsiteX14" fmla="*/ 189185 w 3731172"/>
                <a:gd name="connsiteY14" fmla="*/ 84081 h 1418896"/>
                <a:gd name="connsiteX15" fmla="*/ 168165 w 3731172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575034 w 3710151"/>
                <a:gd name="connsiteY6" fmla="*/ 91440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06565 w 3710151"/>
                <a:gd name="connsiteY6" fmla="*/ 924910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06565 w 3710151"/>
                <a:gd name="connsiteY5" fmla="*/ 441434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5151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60331 w 3710151"/>
                <a:gd name="connsiteY2" fmla="*/ 599089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124605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12460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47144 w 3710151"/>
                <a:gd name="connsiteY0" fmla="*/ 73572 h 1418896"/>
                <a:gd name="connsiteX1" fmla="*/ 430924 w 3710151"/>
                <a:gd name="connsiteY1" fmla="*/ 0 h 1418896"/>
                <a:gd name="connsiteX2" fmla="*/ 1838028 w 3710151"/>
                <a:gd name="connsiteY2" fmla="*/ 591655 h 1418896"/>
                <a:gd name="connsiteX3" fmla="*/ 3342289 w 3710151"/>
                <a:gd name="connsiteY3" fmla="*/ 0 h 1418896"/>
                <a:gd name="connsiteX4" fmla="*/ 3563006 w 3710151"/>
                <a:gd name="connsiteY4" fmla="*/ 73572 h 1418896"/>
                <a:gd name="connsiteX5" fmla="*/ 2617717 w 3710151"/>
                <a:gd name="connsiteY5" fmla="*/ 448868 h 1418896"/>
                <a:gd name="connsiteX6" fmla="*/ 2610282 w 3710151"/>
                <a:gd name="connsiteY6" fmla="*/ 902607 h 1418896"/>
                <a:gd name="connsiteX7" fmla="*/ 3710151 w 3710151"/>
                <a:gd name="connsiteY7" fmla="*/ 1345324 h 1418896"/>
                <a:gd name="connsiteX8" fmla="*/ 3426372 w 3710151"/>
                <a:gd name="connsiteY8" fmla="*/ 1408386 h 1418896"/>
                <a:gd name="connsiteX9" fmla="*/ 1849820 w 3710151"/>
                <a:gd name="connsiteY9" fmla="*/ 746234 h 1418896"/>
                <a:gd name="connsiteX10" fmla="*/ 241737 w 3710151"/>
                <a:gd name="connsiteY10" fmla="*/ 1418896 h 1418896"/>
                <a:gd name="connsiteX11" fmla="*/ 0 w 3710151"/>
                <a:gd name="connsiteY11" fmla="*/ 1334814 h 1418896"/>
                <a:gd name="connsiteX12" fmla="*/ 1098586 w 3710151"/>
                <a:gd name="connsiteY12" fmla="*/ 903890 h 1418896"/>
                <a:gd name="connsiteX13" fmla="*/ 1087434 w 3710151"/>
                <a:gd name="connsiteY13" fmla="*/ 451945 h 1418896"/>
                <a:gd name="connsiteX14" fmla="*/ 168164 w 3710151"/>
                <a:gd name="connsiteY14" fmla="*/ 84081 h 1418896"/>
                <a:gd name="connsiteX15" fmla="*/ 147144 w 3710151"/>
                <a:gd name="connsiteY15" fmla="*/ 73572 h 1418896"/>
                <a:gd name="connsiteX0" fmla="*/ 162012 w 3725019"/>
                <a:gd name="connsiteY0" fmla="*/ 73572 h 1418896"/>
                <a:gd name="connsiteX1" fmla="*/ 445792 w 3725019"/>
                <a:gd name="connsiteY1" fmla="*/ 0 h 1418896"/>
                <a:gd name="connsiteX2" fmla="*/ 1852896 w 3725019"/>
                <a:gd name="connsiteY2" fmla="*/ 591655 h 1418896"/>
                <a:gd name="connsiteX3" fmla="*/ 3357157 w 3725019"/>
                <a:gd name="connsiteY3" fmla="*/ 0 h 1418896"/>
                <a:gd name="connsiteX4" fmla="*/ 3577874 w 3725019"/>
                <a:gd name="connsiteY4" fmla="*/ 73572 h 1418896"/>
                <a:gd name="connsiteX5" fmla="*/ 2632585 w 3725019"/>
                <a:gd name="connsiteY5" fmla="*/ 448868 h 1418896"/>
                <a:gd name="connsiteX6" fmla="*/ 2625150 w 3725019"/>
                <a:gd name="connsiteY6" fmla="*/ 902607 h 1418896"/>
                <a:gd name="connsiteX7" fmla="*/ 3725019 w 3725019"/>
                <a:gd name="connsiteY7" fmla="*/ 1345324 h 1418896"/>
                <a:gd name="connsiteX8" fmla="*/ 3441240 w 3725019"/>
                <a:gd name="connsiteY8" fmla="*/ 1408386 h 1418896"/>
                <a:gd name="connsiteX9" fmla="*/ 1864688 w 3725019"/>
                <a:gd name="connsiteY9" fmla="*/ 746234 h 1418896"/>
                <a:gd name="connsiteX10" fmla="*/ 256605 w 3725019"/>
                <a:gd name="connsiteY10" fmla="*/ 1418896 h 1418896"/>
                <a:gd name="connsiteX11" fmla="*/ 0 w 3725019"/>
                <a:gd name="connsiteY11" fmla="*/ 1331097 h 1418896"/>
                <a:gd name="connsiteX12" fmla="*/ 1113454 w 3725019"/>
                <a:gd name="connsiteY12" fmla="*/ 903890 h 1418896"/>
                <a:gd name="connsiteX13" fmla="*/ 1102302 w 3725019"/>
                <a:gd name="connsiteY13" fmla="*/ 451945 h 1418896"/>
                <a:gd name="connsiteX14" fmla="*/ 183032 w 3725019"/>
                <a:gd name="connsiteY14" fmla="*/ 84081 h 1418896"/>
                <a:gd name="connsiteX15" fmla="*/ 162012 w 3725019"/>
                <a:gd name="connsiteY15" fmla="*/ 73572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019" h="1418896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9B6392A-7DA6-4592-B577-AAFED4E96C0E}"/>
              </a:ext>
            </a:extLst>
          </p:cNvPr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id="552" name="Picture 591" descr="desktop_computer_stylized_medium">
              <a:extLst>
                <a:ext uri="{FF2B5EF4-FFF2-40B4-BE49-F238E27FC236}">
                  <a16:creationId xmlns:a16="http://schemas.microsoft.com/office/drawing/2014/main" id="{4B805DF6-9628-45F3-83DB-F2E0B4032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" name="Freeform 592">
              <a:extLst>
                <a:ext uri="{FF2B5EF4-FFF2-40B4-BE49-F238E27FC236}">
                  <a16:creationId xmlns:a16="http://schemas.microsoft.com/office/drawing/2014/main" id="{1A0DDE1C-E3F1-442F-A969-1D7EF41779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194984" y="3376820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E36DE9D6-4FC5-4D1E-B106-60F510D96B46}"/>
              </a:ext>
            </a:extLst>
          </p:cNvPr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id="550" name="Picture 591" descr="desktop_computer_stylized_medium">
              <a:extLst>
                <a:ext uri="{FF2B5EF4-FFF2-40B4-BE49-F238E27FC236}">
                  <a16:creationId xmlns:a16="http://schemas.microsoft.com/office/drawing/2014/main" id="{2E2E11BB-E80D-41A9-AE8C-D41F18C54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1" name="Freeform 592">
              <a:extLst>
                <a:ext uri="{FF2B5EF4-FFF2-40B4-BE49-F238E27FC236}">
                  <a16:creationId xmlns:a16="http://schemas.microsoft.com/office/drawing/2014/main" id="{D5848AB5-4EAC-4C17-B8E5-DBCF6C1DC8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26541" y="4464874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FCFE2EE-827D-4098-8660-3324DFE58E20}"/>
              </a:ext>
            </a:extLst>
          </p:cNvPr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id="548" name="Picture 591" descr="desktop_computer_stylized_medium">
              <a:extLst>
                <a:ext uri="{FF2B5EF4-FFF2-40B4-BE49-F238E27FC236}">
                  <a16:creationId xmlns:a16="http://schemas.microsoft.com/office/drawing/2014/main" id="{27EBAE65-FBF7-4170-8607-08525501D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9" name="Freeform 592">
              <a:extLst>
                <a:ext uri="{FF2B5EF4-FFF2-40B4-BE49-F238E27FC236}">
                  <a16:creationId xmlns:a16="http://schemas.microsoft.com/office/drawing/2014/main" id="{CBE83A22-C54D-411E-8A97-B3B0A6A29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74828" y="4803718"/>
              <a:ext cx="306247" cy="261770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2E6B627-E112-4FFF-8093-B75237D2C6C0}"/>
              </a:ext>
            </a:extLst>
          </p:cNvPr>
          <p:cNvGrpSpPr/>
          <p:nvPr/>
        </p:nvGrpSpPr>
        <p:grpSpPr>
          <a:xfrm>
            <a:off x="897608" y="5475441"/>
            <a:ext cx="1923291" cy="1159453"/>
            <a:chOff x="8229600" y="5199782"/>
            <a:chExt cx="1923291" cy="1159453"/>
          </a:xfrm>
        </p:grpSpPr>
        <p:pic>
          <p:nvPicPr>
            <p:cNvPr id="466" name="Picture 781" descr="antenna_radiation_stylized">
              <a:extLst>
                <a:ext uri="{FF2B5EF4-FFF2-40B4-BE49-F238E27FC236}">
                  <a16:creationId xmlns:a16="http://schemas.microsoft.com/office/drawing/2014/main" id="{A684F1FC-BF2D-4774-8EC7-142BAD041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7" name="Picture 780" descr="access_point_stylized_small">
              <a:extLst>
                <a:ext uri="{FF2B5EF4-FFF2-40B4-BE49-F238E27FC236}">
                  <a16:creationId xmlns:a16="http://schemas.microsoft.com/office/drawing/2014/main" id="{038D097E-A74B-46D3-A879-A3BAE3C854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8" name="Group 467">
              <a:extLst>
                <a:ext uri="{FF2B5EF4-FFF2-40B4-BE49-F238E27FC236}">
                  <a16:creationId xmlns:a16="http://schemas.microsoft.com/office/drawing/2014/main" id="{8A142B37-8349-4702-88DA-E4BCE7A78E3E}"/>
                </a:ext>
              </a:extLst>
            </p:cNvPr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542" name="Freeform 851">
                <a:extLst>
                  <a:ext uri="{FF2B5EF4-FFF2-40B4-BE49-F238E27FC236}">
                    <a16:creationId xmlns:a16="http://schemas.microsoft.com/office/drawing/2014/main" id="{1EDB45ED-ED21-4798-A6DE-E2EE2F0C8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2005" y="5267867"/>
                <a:ext cx="75891" cy="90672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3" name="Freeform 852">
                <a:extLst>
                  <a:ext uri="{FF2B5EF4-FFF2-40B4-BE49-F238E27FC236}">
                    <a16:creationId xmlns:a16="http://schemas.microsoft.com/office/drawing/2014/main" id="{74C05E81-787C-4B5F-B3BB-BA601E65A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4610" y="5227209"/>
                <a:ext cx="262701" cy="135847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4" name="Freeform 853">
                <a:extLst>
                  <a:ext uri="{FF2B5EF4-FFF2-40B4-BE49-F238E27FC236}">
                    <a16:creationId xmlns:a16="http://schemas.microsoft.com/office/drawing/2014/main" id="{1E94BBD6-A7FB-431F-91DA-86E6E4987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2177" y="5236244"/>
                <a:ext cx="124929" cy="86800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5" name="Freeform 854">
                <a:extLst>
                  <a:ext uri="{FF2B5EF4-FFF2-40B4-BE49-F238E27FC236}">
                    <a16:creationId xmlns:a16="http://schemas.microsoft.com/office/drawing/2014/main" id="{1B5FD348-ED30-46AB-97A5-ABE2731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7516" y="5238503"/>
                <a:ext cx="110042" cy="77120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6" name="Freeform 855">
                <a:extLst>
                  <a:ext uri="{FF2B5EF4-FFF2-40B4-BE49-F238E27FC236}">
                    <a16:creationId xmlns:a16="http://schemas.microsoft.com/office/drawing/2014/main" id="{3EB7A065-62D9-4B60-B74B-F6712992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4369" y="5213334"/>
                <a:ext cx="192647" cy="108419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47" name="Freeform 856">
                <a:extLst>
                  <a:ext uri="{FF2B5EF4-FFF2-40B4-BE49-F238E27FC236}">
                    <a16:creationId xmlns:a16="http://schemas.microsoft.com/office/drawing/2014/main" id="{27D8E3EF-E415-458A-AE50-503BE3C3DC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558" y="5199782"/>
                <a:ext cx="183890" cy="128102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108274E7-F76C-44C2-8C44-B182AD3CD2FE}"/>
                </a:ext>
              </a:extLst>
            </p:cNvPr>
            <p:cNvGrpSpPr/>
            <p:nvPr/>
          </p:nvGrpSpPr>
          <p:grpSpPr>
            <a:xfrm>
              <a:off x="8229600" y="5597254"/>
              <a:ext cx="671514" cy="631356"/>
              <a:chOff x="8229600" y="5597254"/>
              <a:chExt cx="671514" cy="631356"/>
            </a:xfrm>
          </p:grpSpPr>
          <p:grpSp>
            <p:nvGrpSpPr>
              <p:cNvPr id="502" name="Group 501">
                <a:extLst>
                  <a:ext uri="{FF2B5EF4-FFF2-40B4-BE49-F238E27FC236}">
                    <a16:creationId xmlns:a16="http://schemas.microsoft.com/office/drawing/2014/main" id="{6AA6A6C0-2E6E-4809-93DC-3E554B43B417}"/>
                  </a:ext>
                </a:extLst>
              </p:cNvPr>
              <p:cNvGrpSpPr/>
              <p:nvPr/>
            </p:nvGrpSpPr>
            <p:grpSpPr>
              <a:xfrm>
                <a:off x="8229600" y="5767914"/>
                <a:ext cx="671514" cy="460696"/>
                <a:chOff x="8229600" y="5767914"/>
                <a:chExt cx="671514" cy="460696"/>
              </a:xfrm>
            </p:grpSpPr>
            <p:pic>
              <p:nvPicPr>
                <p:cNvPr id="511" name="Picture 1018" descr="laptop_keyboard">
                  <a:extLst>
                    <a:ext uri="{FF2B5EF4-FFF2-40B4-BE49-F238E27FC236}">
                      <a16:creationId xmlns:a16="http://schemas.microsoft.com/office/drawing/2014/main" id="{19C27464-112B-4DB3-BA25-EF367655FD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2" name="Freeform 1019">
                  <a:extLst>
                    <a:ext uri="{FF2B5EF4-FFF2-40B4-BE49-F238E27FC236}">
                      <a16:creationId xmlns:a16="http://schemas.microsoft.com/office/drawing/2014/main" id="{73F7EC2C-DE45-4413-AC0D-1280F7D32D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20655" y="5777187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513" name="Picture 1020" descr="screen">
                  <a:extLst>
                    <a:ext uri="{FF2B5EF4-FFF2-40B4-BE49-F238E27FC236}">
                      <a16:creationId xmlns:a16="http://schemas.microsoft.com/office/drawing/2014/main" id="{DFC35B9F-0C1F-45E2-B0F7-CBAC84E2AF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15" name="Freeform 1021">
                  <a:extLst>
                    <a:ext uri="{FF2B5EF4-FFF2-40B4-BE49-F238E27FC236}">
                      <a16:creationId xmlns:a16="http://schemas.microsoft.com/office/drawing/2014/main" id="{4D44D9FB-4CC4-4F54-8ECC-0659FF586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05140" y="5768366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 1022">
                  <a:extLst>
                    <a:ext uri="{FF2B5EF4-FFF2-40B4-BE49-F238E27FC236}">
                      <a16:creationId xmlns:a16="http://schemas.microsoft.com/office/drawing/2014/main" id="{55981654-A148-4EE0-AFA0-A3AEBEC988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6546" y="5767914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 1023">
                  <a:extLst>
                    <a:ext uri="{FF2B5EF4-FFF2-40B4-BE49-F238E27FC236}">
                      <a16:creationId xmlns:a16="http://schemas.microsoft.com/office/drawing/2014/main" id="{52D05E20-BEA0-47FE-B316-CDD948FF6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7853" y="5809302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 1024">
                  <a:extLst>
                    <a:ext uri="{FF2B5EF4-FFF2-40B4-BE49-F238E27FC236}">
                      <a16:creationId xmlns:a16="http://schemas.microsoft.com/office/drawing/2014/main" id="{7CC2E703-BD97-420D-8E8A-B296F9427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262" y="5987745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 1025">
                  <a:extLst>
                    <a:ext uri="{FF2B5EF4-FFF2-40B4-BE49-F238E27FC236}">
                      <a16:creationId xmlns:a16="http://schemas.microsoft.com/office/drawing/2014/main" id="{A9E22BF6-AE3C-4CDA-8575-8089FD6A4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90950" y="5811563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 1026">
                  <a:extLst>
                    <a:ext uri="{FF2B5EF4-FFF2-40B4-BE49-F238E27FC236}">
                      <a16:creationId xmlns:a16="http://schemas.microsoft.com/office/drawing/2014/main" id="{34E6FEEE-A596-42E2-8A8B-86AF4D8D9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15775" y="5999732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529" name="Group 1027">
                  <a:extLst>
                    <a:ext uri="{FF2B5EF4-FFF2-40B4-BE49-F238E27FC236}">
                      <a16:creationId xmlns:a16="http://schemas.microsoft.com/office/drawing/2014/main" id="{DC4F032A-B925-41FF-8EA5-722F184E25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536" name="Freeform 1028">
                    <a:extLst>
                      <a:ext uri="{FF2B5EF4-FFF2-40B4-BE49-F238E27FC236}">
                        <a16:creationId xmlns:a16="http://schemas.microsoft.com/office/drawing/2014/main" id="{A35EAA6B-11B0-4ABB-BEDE-7D5D271BB0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7" name="Freeform 1029">
                    <a:extLst>
                      <a:ext uri="{FF2B5EF4-FFF2-40B4-BE49-F238E27FC236}">
                        <a16:creationId xmlns:a16="http://schemas.microsoft.com/office/drawing/2014/main" id="{4F57B6E7-37D2-4581-990C-FE5BF01F9A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8" name="Freeform 1030">
                    <a:extLst>
                      <a:ext uri="{FF2B5EF4-FFF2-40B4-BE49-F238E27FC236}">
                        <a16:creationId xmlns:a16="http://schemas.microsoft.com/office/drawing/2014/main" id="{9263C6C4-582A-4F26-9A65-5C6FE733E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9" name="Freeform 1031">
                    <a:extLst>
                      <a:ext uri="{FF2B5EF4-FFF2-40B4-BE49-F238E27FC236}">
                        <a16:creationId xmlns:a16="http://schemas.microsoft.com/office/drawing/2014/main" id="{5F100D3E-6883-42A7-98E1-78919B2D07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Freeform 1032">
                    <a:extLst>
                      <a:ext uri="{FF2B5EF4-FFF2-40B4-BE49-F238E27FC236}">
                        <a16:creationId xmlns:a16="http://schemas.microsoft.com/office/drawing/2014/main" id="{C13E8AED-070F-4145-A853-E3BE7B6E03B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Freeform 1033">
                    <a:extLst>
                      <a:ext uri="{FF2B5EF4-FFF2-40B4-BE49-F238E27FC236}">
                        <a16:creationId xmlns:a16="http://schemas.microsoft.com/office/drawing/2014/main" id="{024B8F48-6BC8-4A88-832D-E479884426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30" name="Freeform 1034">
                  <a:extLst>
                    <a:ext uri="{FF2B5EF4-FFF2-40B4-BE49-F238E27FC236}">
                      <a16:creationId xmlns:a16="http://schemas.microsoft.com/office/drawing/2014/main" id="{51AD11C4-7409-4FC7-AF18-C233BB66FD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32251" y="6102862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035">
                  <a:extLst>
                    <a:ext uri="{FF2B5EF4-FFF2-40B4-BE49-F238E27FC236}">
                      <a16:creationId xmlns:a16="http://schemas.microsoft.com/office/drawing/2014/main" id="{2D354AC9-2421-439A-9DF5-9FBFAD446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29857" y="6112135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 1036">
                  <a:extLst>
                    <a:ext uri="{FF2B5EF4-FFF2-40B4-BE49-F238E27FC236}">
                      <a16:creationId xmlns:a16="http://schemas.microsoft.com/office/drawing/2014/main" id="{B0E130AD-7D1B-4B47-A1CB-11497EDEC0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114" y="6092685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037">
                  <a:extLst>
                    <a:ext uri="{FF2B5EF4-FFF2-40B4-BE49-F238E27FC236}">
                      <a16:creationId xmlns:a16="http://schemas.microsoft.com/office/drawing/2014/main" id="{91B1FD53-C6B6-4369-BEDD-7CCABF3F84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30371" y="6005160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 1038">
                  <a:extLst>
                    <a:ext uri="{FF2B5EF4-FFF2-40B4-BE49-F238E27FC236}">
                      <a16:creationId xmlns:a16="http://schemas.microsoft.com/office/drawing/2014/main" id="{B8CD11C8-BE69-43F1-A136-27978BA04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2954" y="6097209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 1039">
                  <a:extLst>
                    <a:ext uri="{FF2B5EF4-FFF2-40B4-BE49-F238E27FC236}">
                      <a16:creationId xmlns:a16="http://schemas.microsoft.com/office/drawing/2014/main" id="{7DF148C3-2BCE-4618-991D-4519CA590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8625061" y="6089972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92DA02CA-5DA8-46DA-9F4D-1670BB7CCC02}"/>
                  </a:ext>
                </a:extLst>
              </p:cNvPr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505" name="Freeform 851">
                  <a:extLst>
                    <a:ext uri="{FF2B5EF4-FFF2-40B4-BE49-F238E27FC236}">
                      <a16:creationId xmlns:a16="http://schemas.microsoft.com/office/drawing/2014/main" id="{0EF88988-7460-46F8-A32F-36AD0812E3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7991" y="5641629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6" name="Freeform 852">
                  <a:extLst>
                    <a:ext uri="{FF2B5EF4-FFF2-40B4-BE49-F238E27FC236}">
                      <a16:creationId xmlns:a16="http://schemas.microsoft.com/office/drawing/2014/main" id="{A2BC7266-3260-449D-82E0-5796FE002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6553" y="5615130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7" name="Freeform 853">
                  <a:extLst>
                    <a:ext uri="{FF2B5EF4-FFF2-40B4-BE49-F238E27FC236}">
                      <a16:creationId xmlns:a16="http://schemas.microsoft.com/office/drawing/2014/main" id="{DCD98FEC-4FD0-49F3-B882-9196C4C77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38634" y="5621019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8" name="Freeform 854">
                  <a:extLst>
                    <a:ext uri="{FF2B5EF4-FFF2-40B4-BE49-F238E27FC236}">
                      <a16:creationId xmlns:a16="http://schemas.microsoft.com/office/drawing/2014/main" id="{5C236E14-4D79-4F86-95BB-3BF2B982E0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8387" y="5622491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09" name="Freeform 855">
                  <a:extLst>
                    <a:ext uri="{FF2B5EF4-FFF2-40B4-BE49-F238E27FC236}">
                      <a16:creationId xmlns:a16="http://schemas.microsoft.com/office/drawing/2014/main" id="{893FF265-9F81-4BE1-AFC1-5B1D7C704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17425" y="5606087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10" name="Freeform 856">
                  <a:extLst>
                    <a:ext uri="{FF2B5EF4-FFF2-40B4-BE49-F238E27FC236}">
                      <a16:creationId xmlns:a16="http://schemas.microsoft.com/office/drawing/2014/main" id="{A6E60FCF-F219-454F-AA68-51AAD5F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14684" y="5597254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0633F8D9-4BB6-42A9-8BFB-AF8FC9953F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62961" y="5681386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597CFEB0-C0A7-47A7-A144-8F91B605FC3C}"/>
                </a:ext>
              </a:extLst>
            </p:cNvPr>
            <p:cNvGrpSpPr/>
            <p:nvPr/>
          </p:nvGrpSpPr>
          <p:grpSpPr>
            <a:xfrm>
              <a:off x="9481377" y="5727879"/>
              <a:ext cx="671514" cy="631356"/>
              <a:chOff x="9481377" y="5727879"/>
              <a:chExt cx="671514" cy="631356"/>
            </a:xfrm>
          </p:grpSpPr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DE618FDA-D01A-4C96-9CCD-B7654047A3E0}"/>
                  </a:ext>
                </a:extLst>
              </p:cNvPr>
              <p:cNvGrpSpPr/>
              <p:nvPr/>
            </p:nvGrpSpPr>
            <p:grpSpPr>
              <a:xfrm>
                <a:off x="9481377" y="5898539"/>
                <a:ext cx="671514" cy="460696"/>
                <a:chOff x="9481377" y="5898539"/>
                <a:chExt cx="671514" cy="460696"/>
              </a:xfrm>
            </p:grpSpPr>
            <p:pic>
              <p:nvPicPr>
                <p:cNvPr id="480" name="Picture 1018" descr="laptop_keyboard">
                  <a:extLst>
                    <a:ext uri="{FF2B5EF4-FFF2-40B4-BE49-F238E27FC236}">
                      <a16:creationId xmlns:a16="http://schemas.microsoft.com/office/drawing/2014/main" id="{3DF39AEC-2047-4563-8552-06C0AC02646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9064" flipH="1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1" name="Freeform 1019">
                  <a:extLst>
                    <a:ext uri="{FF2B5EF4-FFF2-40B4-BE49-F238E27FC236}">
                      <a16:creationId xmlns:a16="http://schemas.microsoft.com/office/drawing/2014/main" id="{15A241CC-DA16-4048-9C6B-44F86FA94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72432" y="5907812"/>
                  <a:ext cx="464025" cy="298989"/>
                </a:xfrm>
                <a:custGeom>
                  <a:avLst/>
                  <a:gdLst>
                    <a:gd name="T0" fmla="*/ 775798119 w 2982"/>
                    <a:gd name="T1" fmla="*/ 0 h 2442"/>
                    <a:gd name="T2" fmla="*/ 0 w 2982"/>
                    <a:gd name="T3" fmla="*/ 211226083 h 2442"/>
                    <a:gd name="T4" fmla="*/ 2147483646 w 2982"/>
                    <a:gd name="T5" fmla="*/ 263880059 h 2442"/>
                    <a:gd name="T6" fmla="*/ 2147483646 w 2982"/>
                    <a:gd name="T7" fmla="*/ 52653891 h 2442"/>
                    <a:gd name="T8" fmla="*/ 775798119 w 2982"/>
                    <a:gd name="T9" fmla="*/ 0 h 24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82"/>
                    <a:gd name="T16" fmla="*/ 0 h 2442"/>
                    <a:gd name="T17" fmla="*/ 2982 w 2982"/>
                    <a:gd name="T18" fmla="*/ 2442 h 24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82" h="244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82" name="Picture 1020" descr="screen">
                  <a:extLst>
                    <a:ext uri="{FF2B5EF4-FFF2-40B4-BE49-F238E27FC236}">
                      <a16:creationId xmlns:a16="http://schemas.microsoft.com/office/drawing/2014/main" id="{590B9D29-F97E-4C2A-8972-A4D95D2485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83" name="Freeform 1021">
                  <a:extLst>
                    <a:ext uri="{FF2B5EF4-FFF2-40B4-BE49-F238E27FC236}">
                      <a16:creationId xmlns:a16="http://schemas.microsoft.com/office/drawing/2014/main" id="{E4A2FAED-7B34-43AC-B0E1-420085E208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56917" y="5898991"/>
                  <a:ext cx="393150" cy="55636"/>
                </a:xfrm>
                <a:custGeom>
                  <a:avLst/>
                  <a:gdLst>
                    <a:gd name="T0" fmla="*/ 193616298 w 2528"/>
                    <a:gd name="T1" fmla="*/ 0 h 455"/>
                    <a:gd name="T2" fmla="*/ 2147483646 w 2528"/>
                    <a:gd name="T3" fmla="*/ 52445139 h 455"/>
                    <a:gd name="T4" fmla="*/ 2147483646 w 2528"/>
                    <a:gd name="T5" fmla="*/ 52445139 h 455"/>
                    <a:gd name="T6" fmla="*/ 0 w 2528"/>
                    <a:gd name="T7" fmla="*/ 52445139 h 455"/>
                    <a:gd name="T8" fmla="*/ 193616298 w 2528"/>
                    <a:gd name="T9" fmla="*/ 0 h 4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28"/>
                    <a:gd name="T16" fmla="*/ 0 h 455"/>
                    <a:gd name="T17" fmla="*/ 2528 w 2528"/>
                    <a:gd name="T18" fmla="*/ 455 h 4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28" h="455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4" name="Freeform 1022">
                  <a:extLst>
                    <a:ext uri="{FF2B5EF4-FFF2-40B4-BE49-F238E27FC236}">
                      <a16:creationId xmlns:a16="http://schemas.microsoft.com/office/drawing/2014/main" id="{D1A3A695-4C80-45EC-94EC-87A52FDC5A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8323" y="5898539"/>
                  <a:ext cx="109137" cy="231593"/>
                </a:xfrm>
                <a:custGeom>
                  <a:avLst/>
                  <a:gdLst>
                    <a:gd name="T0" fmla="*/ 773664160 w 702"/>
                    <a:gd name="T1" fmla="*/ 0 h 1893"/>
                    <a:gd name="T2" fmla="*/ 0 w 702"/>
                    <a:gd name="T3" fmla="*/ 210739916 h 1893"/>
                    <a:gd name="T4" fmla="*/ 193416040 w 702"/>
                    <a:gd name="T5" fmla="*/ 210739916 h 1893"/>
                    <a:gd name="T6" fmla="*/ 967080200 w 702"/>
                    <a:gd name="T7" fmla="*/ 52529017 h 1893"/>
                    <a:gd name="T8" fmla="*/ 773664160 w 702"/>
                    <a:gd name="T9" fmla="*/ 0 h 18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02"/>
                    <a:gd name="T16" fmla="*/ 0 h 1893"/>
                    <a:gd name="T17" fmla="*/ 702 w 702"/>
                    <a:gd name="T18" fmla="*/ 1893 h 18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02" h="1893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5" name="Freeform 1023">
                  <a:extLst>
                    <a:ext uri="{FF2B5EF4-FFF2-40B4-BE49-F238E27FC236}">
                      <a16:creationId xmlns:a16="http://schemas.microsoft.com/office/drawing/2014/main" id="{873AD532-29B0-4D43-8FEC-16A3E2BDA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29630" y="5939927"/>
                  <a:ext cx="117611" cy="267326"/>
                </a:xfrm>
                <a:custGeom>
                  <a:avLst/>
                  <a:gdLst>
                    <a:gd name="T0" fmla="*/ 969024527 w 756"/>
                    <a:gd name="T1" fmla="*/ 0 h 2184"/>
                    <a:gd name="T2" fmla="*/ 193802074 w 756"/>
                    <a:gd name="T3" fmla="*/ 263660221 h 2184"/>
                    <a:gd name="T4" fmla="*/ 0 w 756"/>
                    <a:gd name="T5" fmla="*/ 263660221 h 2184"/>
                    <a:gd name="T6" fmla="*/ 775222454 w 756"/>
                    <a:gd name="T7" fmla="*/ 52610059 h 2184"/>
                    <a:gd name="T8" fmla="*/ 969024527 w 756"/>
                    <a:gd name="T9" fmla="*/ 0 h 21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6"/>
                    <a:gd name="T16" fmla="*/ 0 h 2184"/>
                    <a:gd name="T17" fmla="*/ 756 w 756"/>
                    <a:gd name="T18" fmla="*/ 2184 h 21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6" h="2184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6" name="Freeform 1024">
                  <a:extLst>
                    <a:ext uri="{FF2B5EF4-FFF2-40B4-BE49-F238E27FC236}">
                      <a16:creationId xmlns:a16="http://schemas.microsoft.com/office/drawing/2014/main" id="{2CAD1ABD-A420-4447-93E6-5B7E76B673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039" y="6118370"/>
                  <a:ext cx="431412" cy="90240"/>
                </a:xfrm>
                <a:custGeom>
                  <a:avLst/>
                  <a:gdLst>
                    <a:gd name="T0" fmla="*/ 193829444 w 2773"/>
                    <a:gd name="T1" fmla="*/ 0 h 738"/>
                    <a:gd name="T2" fmla="*/ 0 w 2773"/>
                    <a:gd name="T3" fmla="*/ 52443587 h 738"/>
                    <a:gd name="T4" fmla="*/ 2147483646 w 2773"/>
                    <a:gd name="T5" fmla="*/ 104894411 h 738"/>
                    <a:gd name="T6" fmla="*/ 2147483646 w 2773"/>
                    <a:gd name="T7" fmla="*/ 52443587 h 738"/>
                    <a:gd name="T8" fmla="*/ 193829444 w 2773"/>
                    <a:gd name="T9" fmla="*/ 0 h 7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73"/>
                    <a:gd name="T16" fmla="*/ 0 h 738"/>
                    <a:gd name="T17" fmla="*/ 2773 w 2773"/>
                    <a:gd name="T18" fmla="*/ 738 h 7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73" h="738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CC"/>
                    </a:gs>
                    <a:gs pos="100000">
                      <a:schemeClr val="bg1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7" name="Freeform 1025">
                  <a:extLst>
                    <a:ext uri="{FF2B5EF4-FFF2-40B4-BE49-F238E27FC236}">
                      <a16:creationId xmlns:a16="http://schemas.microsoft.com/office/drawing/2014/main" id="{76C3ADD1-2BA6-4455-9B90-5A483DB18A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42727" y="5942188"/>
                  <a:ext cx="110164" cy="268457"/>
                </a:xfrm>
                <a:custGeom>
                  <a:avLst/>
                  <a:gdLst>
                    <a:gd name="T0" fmla="*/ 2147483646 w 637"/>
                    <a:gd name="T1" fmla="*/ 0 h 1659"/>
                    <a:gd name="T2" fmla="*/ 2147483646 w 637"/>
                    <a:gd name="T3" fmla="*/ 0 h 1659"/>
                    <a:gd name="T4" fmla="*/ 295581541 w 637"/>
                    <a:gd name="T5" fmla="*/ 2147483646 h 1659"/>
                    <a:gd name="T6" fmla="*/ 0 w 637"/>
                    <a:gd name="T7" fmla="*/ 2147483646 h 1659"/>
                    <a:gd name="T8" fmla="*/ 2147483646 w 637"/>
                    <a:gd name="T9" fmla="*/ 0 h 16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37"/>
                    <a:gd name="T16" fmla="*/ 0 h 1659"/>
                    <a:gd name="T17" fmla="*/ 637 w 637"/>
                    <a:gd name="T18" fmla="*/ 1659 h 16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37" h="1659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88" name="Freeform 1026">
                  <a:extLst>
                    <a:ext uri="{FF2B5EF4-FFF2-40B4-BE49-F238E27FC236}">
                      <a16:creationId xmlns:a16="http://schemas.microsoft.com/office/drawing/2014/main" id="{A5A307B7-3998-4177-842C-996C6E262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67552" y="6130357"/>
                  <a:ext cx="383648" cy="89109"/>
                </a:xfrm>
                <a:custGeom>
                  <a:avLst/>
                  <a:gdLst>
                    <a:gd name="T0" fmla="*/ 0 w 2216"/>
                    <a:gd name="T1" fmla="*/ 0 h 550"/>
                    <a:gd name="T2" fmla="*/ 296523134 w 2216"/>
                    <a:gd name="T3" fmla="*/ 324379338 h 550"/>
                    <a:gd name="T4" fmla="*/ 2147483646 w 2216"/>
                    <a:gd name="T5" fmla="*/ 2147483646 h 550"/>
                    <a:gd name="T6" fmla="*/ 2147483646 w 2216"/>
                    <a:gd name="T7" fmla="*/ 2147483646 h 550"/>
                    <a:gd name="T8" fmla="*/ 0 w 2216"/>
                    <a:gd name="T9" fmla="*/ 0 h 55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16"/>
                    <a:gd name="T16" fmla="*/ 0 h 550"/>
                    <a:gd name="T17" fmla="*/ 2216 w 2216"/>
                    <a:gd name="T18" fmla="*/ 550 h 55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16" h="55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89" name="Group 1027">
                  <a:extLst>
                    <a:ext uri="{FF2B5EF4-FFF2-40B4-BE49-F238E27FC236}">
                      <a16:creationId xmlns:a16="http://schemas.microsoft.com/office/drawing/2014/main" id="{51E64514-07E8-4B30-917D-DE076BAE7E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496" name="Freeform 1028">
                    <a:extLst>
                      <a:ext uri="{FF2B5EF4-FFF2-40B4-BE49-F238E27FC236}">
                        <a16:creationId xmlns:a16="http://schemas.microsoft.com/office/drawing/2014/main" id="{A0E3B172-C08E-44F1-AE3A-2CF282BCD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40" y="2642"/>
                    <a:ext cx="752" cy="327"/>
                  </a:xfrm>
                  <a:custGeom>
                    <a:avLst/>
                    <a:gdLst>
                      <a:gd name="T0" fmla="*/ 293 w 752"/>
                      <a:gd name="T1" fmla="*/ 0 h 327"/>
                      <a:gd name="T2" fmla="*/ 752 w 752"/>
                      <a:gd name="T3" fmla="*/ 124 h 327"/>
                      <a:gd name="T4" fmla="*/ 470 w 752"/>
                      <a:gd name="T5" fmla="*/ 327 h 327"/>
                      <a:gd name="T6" fmla="*/ 0 w 752"/>
                      <a:gd name="T7" fmla="*/ 183 h 327"/>
                      <a:gd name="T8" fmla="*/ 293 w 752"/>
                      <a:gd name="T9" fmla="*/ 0 h 3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52"/>
                      <a:gd name="T16" fmla="*/ 0 h 327"/>
                      <a:gd name="T17" fmla="*/ 752 w 752"/>
                      <a:gd name="T18" fmla="*/ 327 h 32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52" h="327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7" name="Freeform 1029">
                    <a:extLst>
                      <a:ext uri="{FF2B5EF4-FFF2-40B4-BE49-F238E27FC236}">
                        <a16:creationId xmlns:a16="http://schemas.microsoft.com/office/drawing/2014/main" id="{3CDBA7F6-5311-44EB-B8AE-BF85E882F2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54" y="2649"/>
                    <a:ext cx="726" cy="311"/>
                  </a:xfrm>
                  <a:custGeom>
                    <a:avLst/>
                    <a:gdLst>
                      <a:gd name="T0" fmla="*/ 282 w 726"/>
                      <a:gd name="T1" fmla="*/ 0 h 311"/>
                      <a:gd name="T2" fmla="*/ 726 w 726"/>
                      <a:gd name="T3" fmla="*/ 119 h 311"/>
                      <a:gd name="T4" fmla="*/ 457 w 726"/>
                      <a:gd name="T5" fmla="*/ 311 h 311"/>
                      <a:gd name="T6" fmla="*/ 0 w 726"/>
                      <a:gd name="T7" fmla="*/ 173 h 311"/>
                      <a:gd name="T8" fmla="*/ 282 w 726"/>
                      <a:gd name="T9" fmla="*/ 0 h 3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726"/>
                      <a:gd name="T16" fmla="*/ 0 h 311"/>
                      <a:gd name="T17" fmla="*/ 726 w 726"/>
                      <a:gd name="T18" fmla="*/ 311 h 31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726" h="311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8" name="Freeform 1030">
                    <a:extLst>
                      <a:ext uri="{FF2B5EF4-FFF2-40B4-BE49-F238E27FC236}">
                        <a16:creationId xmlns:a16="http://schemas.microsoft.com/office/drawing/2014/main" id="{D3545E0F-C260-4CEC-A590-D0F87CBF63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08" y="2770"/>
                    <a:ext cx="258" cy="100"/>
                  </a:xfrm>
                  <a:custGeom>
                    <a:avLst/>
                    <a:gdLst>
                      <a:gd name="T0" fmla="*/ 0 w 258"/>
                      <a:gd name="T1" fmla="*/ 44 h 100"/>
                      <a:gd name="T2" fmla="*/ 75 w 258"/>
                      <a:gd name="T3" fmla="*/ 0 h 100"/>
                      <a:gd name="T4" fmla="*/ 258 w 258"/>
                      <a:gd name="T5" fmla="*/ 50 h 100"/>
                      <a:gd name="T6" fmla="*/ 183 w 258"/>
                      <a:gd name="T7" fmla="*/ 100 h 100"/>
                      <a:gd name="T8" fmla="*/ 0 w 258"/>
                      <a:gd name="T9" fmla="*/ 44 h 10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0"/>
                      <a:gd name="T17" fmla="*/ 258 w 258"/>
                      <a:gd name="T18" fmla="*/ 100 h 10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99" name="Freeform 1031">
                    <a:extLst>
                      <a:ext uri="{FF2B5EF4-FFF2-40B4-BE49-F238E27FC236}">
                        <a16:creationId xmlns:a16="http://schemas.microsoft.com/office/drawing/2014/main" id="{F976F84F-9ECC-40C7-AFEE-052388BCF3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99" y="2816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0" name="Freeform 1032">
                    <a:extLst>
                      <a:ext uri="{FF2B5EF4-FFF2-40B4-BE49-F238E27FC236}">
                        <a16:creationId xmlns:a16="http://schemas.microsoft.com/office/drawing/2014/main" id="{C51D52AC-5A07-440E-B7B9-EB190C86FE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20" y="2834"/>
                    <a:ext cx="258" cy="102"/>
                  </a:xfrm>
                  <a:custGeom>
                    <a:avLst/>
                    <a:gdLst>
                      <a:gd name="T0" fmla="*/ 0 w 258"/>
                      <a:gd name="T1" fmla="*/ 46 h 102"/>
                      <a:gd name="T2" fmla="*/ 71 w 258"/>
                      <a:gd name="T3" fmla="*/ 0 h 102"/>
                      <a:gd name="T4" fmla="*/ 258 w 258"/>
                      <a:gd name="T5" fmla="*/ 52 h 102"/>
                      <a:gd name="T6" fmla="*/ 183 w 258"/>
                      <a:gd name="T7" fmla="*/ 102 h 102"/>
                      <a:gd name="T8" fmla="*/ 0 w 258"/>
                      <a:gd name="T9" fmla="*/ 46 h 10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58"/>
                      <a:gd name="T16" fmla="*/ 0 h 102"/>
                      <a:gd name="T17" fmla="*/ 258 w 258"/>
                      <a:gd name="T18" fmla="*/ 102 h 10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58" h="102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1" name="Freeform 1033">
                    <a:extLst>
                      <a:ext uri="{FF2B5EF4-FFF2-40B4-BE49-F238E27FC236}">
                        <a16:creationId xmlns:a16="http://schemas.microsoft.com/office/drawing/2014/main" id="{A29289A3-B3B2-4648-B807-9C06DBA17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11" y="2882"/>
                    <a:ext cx="194" cy="63"/>
                  </a:xfrm>
                  <a:custGeom>
                    <a:avLst/>
                    <a:gdLst>
                      <a:gd name="T0" fmla="*/ 12 w 194"/>
                      <a:gd name="T1" fmla="*/ 0 h 63"/>
                      <a:gd name="T2" fmla="*/ 194 w 194"/>
                      <a:gd name="T3" fmla="*/ 53 h 63"/>
                      <a:gd name="T4" fmla="*/ 180 w 194"/>
                      <a:gd name="T5" fmla="*/ 63 h 63"/>
                      <a:gd name="T6" fmla="*/ 0 w 194"/>
                      <a:gd name="T7" fmla="*/ 9 h 63"/>
                      <a:gd name="T8" fmla="*/ 12 w 194"/>
                      <a:gd name="T9" fmla="*/ 0 h 6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94"/>
                      <a:gd name="T16" fmla="*/ 0 h 63"/>
                      <a:gd name="T17" fmla="*/ 194 w 194"/>
                      <a:gd name="T18" fmla="*/ 63 h 63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94" h="63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90" name="Freeform 1034">
                  <a:extLst>
                    <a:ext uri="{FF2B5EF4-FFF2-40B4-BE49-F238E27FC236}">
                      <a16:creationId xmlns:a16="http://schemas.microsoft.com/office/drawing/2014/main" id="{2631CED7-4EDD-41A8-9A4B-2ABCA5EE81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84028" y="6233487"/>
                  <a:ext cx="157670" cy="116248"/>
                </a:xfrm>
                <a:custGeom>
                  <a:avLst/>
                  <a:gdLst>
                    <a:gd name="T0" fmla="*/ 213221464 w 990"/>
                    <a:gd name="T1" fmla="*/ 1090686587 h 792"/>
                    <a:gd name="T2" fmla="*/ 1915477586 w 990"/>
                    <a:gd name="T3" fmla="*/ 0 h 792"/>
                    <a:gd name="T4" fmla="*/ 1915477586 w 990"/>
                    <a:gd name="T5" fmla="*/ 108859840 h 792"/>
                    <a:gd name="T6" fmla="*/ 0 w 990"/>
                    <a:gd name="T7" fmla="*/ 1090686587 h 792"/>
                    <a:gd name="T8" fmla="*/ 213221464 w 990"/>
                    <a:gd name="T9" fmla="*/ 1090686587 h 7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0"/>
                    <a:gd name="T16" fmla="*/ 0 h 792"/>
                    <a:gd name="T17" fmla="*/ 990 w 990"/>
                    <a:gd name="T18" fmla="*/ 792 h 7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0" h="792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1" name="Freeform 1035">
                  <a:extLst>
                    <a:ext uri="{FF2B5EF4-FFF2-40B4-BE49-F238E27FC236}">
                      <a16:creationId xmlns:a16="http://schemas.microsoft.com/office/drawing/2014/main" id="{B56F4CCE-11F6-48A1-A205-D0033F088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634" y="6242760"/>
                  <a:ext cx="403421" cy="106070"/>
                </a:xfrm>
                <a:custGeom>
                  <a:avLst/>
                  <a:gdLst>
                    <a:gd name="T0" fmla="*/ 213486572 w 2532"/>
                    <a:gd name="T1" fmla="*/ 0 h 723"/>
                    <a:gd name="T2" fmla="*/ 213486572 w 2532"/>
                    <a:gd name="T3" fmla="*/ 0 h 723"/>
                    <a:gd name="T4" fmla="*/ 2147483646 w 2532"/>
                    <a:gd name="T5" fmla="*/ 979380008 h 723"/>
                    <a:gd name="T6" fmla="*/ 2147483646 w 2532"/>
                    <a:gd name="T7" fmla="*/ 1088085165 h 723"/>
                    <a:gd name="T8" fmla="*/ 0 w 2532"/>
                    <a:gd name="T9" fmla="*/ 108705259 h 723"/>
                    <a:gd name="T10" fmla="*/ 21348657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2" name="Freeform 1036">
                  <a:extLst>
                    <a:ext uri="{FF2B5EF4-FFF2-40B4-BE49-F238E27FC236}">
                      <a16:creationId xmlns:a16="http://schemas.microsoft.com/office/drawing/2014/main" id="{C4AA2F68-A556-48D5-BB75-A908321570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1891" y="6223310"/>
                  <a:ext cx="4366" cy="21486"/>
                </a:xfrm>
                <a:custGeom>
                  <a:avLst/>
                  <a:gdLst>
                    <a:gd name="T0" fmla="*/ 262278191 w 26"/>
                    <a:gd name="T1" fmla="*/ 107489981 h 147"/>
                    <a:gd name="T2" fmla="*/ 262278191 w 26"/>
                    <a:gd name="T3" fmla="*/ 214969480 h 147"/>
                    <a:gd name="T4" fmla="*/ 0 w 26"/>
                    <a:gd name="T5" fmla="*/ 214969480 h 147"/>
                    <a:gd name="T6" fmla="*/ 262278191 w 26"/>
                    <a:gd name="T7" fmla="*/ 0 h 147"/>
                    <a:gd name="T8" fmla="*/ 262278191 w 26"/>
                    <a:gd name="T9" fmla="*/ 107489981 h 14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"/>
                    <a:gd name="T16" fmla="*/ 0 h 147"/>
                    <a:gd name="T17" fmla="*/ 26 w 26"/>
                    <a:gd name="T18" fmla="*/ 147 h 14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" h="147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3" name="Freeform 1037">
                  <a:extLst>
                    <a:ext uri="{FF2B5EF4-FFF2-40B4-BE49-F238E27FC236}">
                      <a16:creationId xmlns:a16="http://schemas.microsoft.com/office/drawing/2014/main" id="{28776045-49D4-41F6-875A-C3C382F3F0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82148" y="6135785"/>
                  <a:ext cx="187459" cy="88882"/>
                </a:xfrm>
                <a:custGeom>
                  <a:avLst/>
                  <a:gdLst>
                    <a:gd name="T0" fmla="*/ 2136125890 w 1176"/>
                    <a:gd name="T1" fmla="*/ 0 h 606"/>
                    <a:gd name="T2" fmla="*/ 0 w 1176"/>
                    <a:gd name="T3" fmla="*/ 870000945 h 606"/>
                    <a:gd name="T4" fmla="*/ 213789467 w 1176"/>
                    <a:gd name="T5" fmla="*/ 870000945 h 606"/>
                    <a:gd name="T6" fmla="*/ 2136125890 w 1176"/>
                    <a:gd name="T7" fmla="*/ 108617123 h 606"/>
                    <a:gd name="T8" fmla="*/ 2136125890 w 1176"/>
                    <a:gd name="T9" fmla="*/ 0 h 60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76"/>
                    <a:gd name="T16" fmla="*/ 0 h 606"/>
                    <a:gd name="T17" fmla="*/ 1176 w 1176"/>
                    <a:gd name="T18" fmla="*/ 606 h 60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76" h="60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4" name="Freeform 1038">
                  <a:extLst>
                    <a:ext uri="{FF2B5EF4-FFF2-40B4-BE49-F238E27FC236}">
                      <a16:creationId xmlns:a16="http://schemas.microsoft.com/office/drawing/2014/main" id="{F59BB167-9027-40B6-8AA7-590472C93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94731" y="6227834"/>
                  <a:ext cx="382621" cy="102000"/>
                </a:xfrm>
                <a:custGeom>
                  <a:avLst/>
                  <a:gdLst>
                    <a:gd name="T0" fmla="*/ 173112702 w 2532"/>
                    <a:gd name="T1" fmla="*/ 0 h 723"/>
                    <a:gd name="T2" fmla="*/ 173112702 w 2532"/>
                    <a:gd name="T3" fmla="*/ 0 h 723"/>
                    <a:gd name="T4" fmla="*/ 2069773885 w 2532"/>
                    <a:gd name="T5" fmla="*/ 558173482 h 723"/>
                    <a:gd name="T6" fmla="*/ 2069773885 w 2532"/>
                    <a:gd name="T7" fmla="*/ 558173482 h 723"/>
                    <a:gd name="T8" fmla="*/ 0 w 2532"/>
                    <a:gd name="T9" fmla="*/ 92871346 h 723"/>
                    <a:gd name="T10" fmla="*/ 173112702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 1039">
                  <a:extLst>
                    <a:ext uri="{FF2B5EF4-FFF2-40B4-BE49-F238E27FC236}">
                      <a16:creationId xmlns:a16="http://schemas.microsoft.com/office/drawing/2014/main" id="{E25A6E88-059B-42D2-B08E-5A41C502E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9876838" y="6220597"/>
                  <a:ext cx="156130" cy="105618"/>
                </a:xfrm>
                <a:custGeom>
                  <a:avLst/>
                  <a:gdLst>
                    <a:gd name="T0" fmla="*/ 0 w 2532"/>
                    <a:gd name="T1" fmla="*/ 0 h 723"/>
                    <a:gd name="T2" fmla="*/ 0 w 2532"/>
                    <a:gd name="T3" fmla="*/ 0 h 723"/>
                    <a:gd name="T4" fmla="*/ 0 w 2532"/>
                    <a:gd name="T5" fmla="*/ 962694895 h 723"/>
                    <a:gd name="T6" fmla="*/ 0 w 2532"/>
                    <a:gd name="T7" fmla="*/ 962694895 h 723"/>
                    <a:gd name="T8" fmla="*/ 0 w 2532"/>
                    <a:gd name="T9" fmla="*/ 107314314 h 723"/>
                    <a:gd name="T10" fmla="*/ 0 w 2532"/>
                    <a:gd name="T11" fmla="*/ 0 h 7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532"/>
                    <a:gd name="T19" fmla="*/ 0 h 723"/>
                    <a:gd name="T20" fmla="*/ 2532 w 2532"/>
                    <a:gd name="T21" fmla="*/ 723 h 7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532" h="723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3996F1B5-F2F0-48B0-A233-F8ACFD1150B0}"/>
                  </a:ext>
                </a:extLst>
              </p:cNvPr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474" name="Freeform 851">
                  <a:extLst>
                    <a:ext uri="{FF2B5EF4-FFF2-40B4-BE49-F238E27FC236}">
                      <a16:creationId xmlns:a16="http://schemas.microsoft.com/office/drawing/2014/main" id="{93A922D4-D797-48CD-A5CB-5706C092B9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69768" y="5772254"/>
                  <a:ext cx="53803" cy="59096"/>
                </a:xfrm>
                <a:custGeom>
                  <a:avLst/>
                  <a:gdLst>
                    <a:gd name="T0" fmla="*/ 260 w 260"/>
                    <a:gd name="T1" fmla="*/ 0 h 281"/>
                    <a:gd name="T2" fmla="*/ 42 w 260"/>
                    <a:gd name="T3" fmla="*/ 112 h 281"/>
                    <a:gd name="T4" fmla="*/ 35 w 260"/>
                    <a:gd name="T5" fmla="*/ 211 h 281"/>
                    <a:gd name="T6" fmla="*/ 253 w 260"/>
                    <a:gd name="T7" fmla="*/ 281 h 2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60" h="281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5" name="Freeform 852">
                  <a:extLst>
                    <a:ext uri="{FF2B5EF4-FFF2-40B4-BE49-F238E27FC236}">
                      <a16:creationId xmlns:a16="http://schemas.microsoft.com/office/drawing/2014/main" id="{10B03D9F-0D8B-45FE-BDE1-59BC6982B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28330" y="5745755"/>
                  <a:ext cx="186241" cy="88539"/>
                </a:xfrm>
                <a:custGeom>
                  <a:avLst/>
                  <a:gdLst>
                    <a:gd name="T0" fmla="*/ 531 w 900"/>
                    <a:gd name="T1" fmla="*/ 0 h 421"/>
                    <a:gd name="T2" fmla="*/ 279 w 900"/>
                    <a:gd name="T3" fmla="*/ 77 h 421"/>
                    <a:gd name="T4" fmla="*/ 68 w 900"/>
                    <a:gd name="T5" fmla="*/ 182 h 421"/>
                    <a:gd name="T6" fmla="*/ 33 w 900"/>
                    <a:gd name="T7" fmla="*/ 323 h 421"/>
                    <a:gd name="T8" fmla="*/ 328 w 900"/>
                    <a:gd name="T9" fmla="*/ 400 h 421"/>
                    <a:gd name="T10" fmla="*/ 812 w 900"/>
                    <a:gd name="T11" fmla="*/ 421 h 421"/>
                    <a:gd name="T12" fmla="*/ 855 w 900"/>
                    <a:gd name="T13" fmla="*/ 400 h 42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00" h="421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6" name="Freeform 853">
                  <a:extLst>
                    <a:ext uri="{FF2B5EF4-FFF2-40B4-BE49-F238E27FC236}">
                      <a16:creationId xmlns:a16="http://schemas.microsoft.com/office/drawing/2014/main" id="{1030410E-5286-4642-97A4-DE1327E96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90411" y="5751644"/>
                  <a:ext cx="88568" cy="56572"/>
                </a:xfrm>
                <a:custGeom>
                  <a:avLst/>
                  <a:gdLst>
                    <a:gd name="T0" fmla="*/ 428 w 428"/>
                    <a:gd name="T1" fmla="*/ 0 h 269"/>
                    <a:gd name="T2" fmla="*/ 217 w 428"/>
                    <a:gd name="T3" fmla="*/ 35 h 269"/>
                    <a:gd name="T4" fmla="*/ 21 w 428"/>
                    <a:gd name="T5" fmla="*/ 140 h 269"/>
                    <a:gd name="T6" fmla="*/ 91 w 428"/>
                    <a:gd name="T7" fmla="*/ 246 h 269"/>
                    <a:gd name="T8" fmla="*/ 231 w 428"/>
                    <a:gd name="T9" fmla="*/ 267 h 269"/>
                    <a:gd name="T10" fmla="*/ 414 w 428"/>
                    <a:gd name="T11" fmla="*/ 260 h 2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428" h="269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7" name="Freeform 854">
                  <a:extLst>
                    <a:ext uri="{FF2B5EF4-FFF2-40B4-BE49-F238E27FC236}">
                      <a16:creationId xmlns:a16="http://schemas.microsoft.com/office/drawing/2014/main" id="{E92695DF-9E32-4A7A-9F00-AEB9FD2DE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0164" y="5753116"/>
                  <a:ext cx="78014" cy="50263"/>
                </a:xfrm>
                <a:custGeom>
                  <a:avLst/>
                  <a:gdLst>
                    <a:gd name="T0" fmla="*/ 42 w 377"/>
                    <a:gd name="T1" fmla="*/ 239 h 239"/>
                    <a:gd name="T2" fmla="*/ 335 w 377"/>
                    <a:gd name="T3" fmla="*/ 146 h 239"/>
                    <a:gd name="T4" fmla="*/ 342 w 377"/>
                    <a:gd name="T5" fmla="*/ 47 h 239"/>
                    <a:gd name="T6" fmla="*/ 0 w 377"/>
                    <a:gd name="T7" fmla="*/ 0 h 239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77" h="239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8" name="Freeform 855">
                  <a:extLst>
                    <a:ext uri="{FF2B5EF4-FFF2-40B4-BE49-F238E27FC236}">
                      <a16:creationId xmlns:a16="http://schemas.microsoft.com/office/drawing/2014/main" id="{200A5156-6CDF-47B9-A092-5E0C8CAC4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9202" y="5736712"/>
                  <a:ext cx="136576" cy="70663"/>
                </a:xfrm>
                <a:custGeom>
                  <a:avLst/>
                  <a:gdLst>
                    <a:gd name="T0" fmla="*/ 390 w 646"/>
                    <a:gd name="T1" fmla="*/ 592 h 300"/>
                    <a:gd name="T2" fmla="*/ 555 w 646"/>
                    <a:gd name="T3" fmla="*/ 501 h 300"/>
                    <a:gd name="T4" fmla="*/ 690 w 646"/>
                    <a:gd name="T5" fmla="*/ 377 h 300"/>
                    <a:gd name="T6" fmla="*/ 713 w 646"/>
                    <a:gd name="T7" fmla="*/ 211 h 300"/>
                    <a:gd name="T8" fmla="*/ 522 w 646"/>
                    <a:gd name="T9" fmla="*/ 119 h 300"/>
                    <a:gd name="T10" fmla="*/ 0 w 646"/>
                    <a:gd name="T11" fmla="*/ 0 h 3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46" h="300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479" name="Freeform 856">
                  <a:extLst>
                    <a:ext uri="{FF2B5EF4-FFF2-40B4-BE49-F238E27FC236}">
                      <a16:creationId xmlns:a16="http://schemas.microsoft.com/office/drawing/2014/main" id="{C0078037-70FC-45E9-AEA4-93C1C89357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6461" y="5727879"/>
                  <a:ext cx="130368" cy="83492"/>
                </a:xfrm>
                <a:custGeom>
                  <a:avLst/>
                  <a:gdLst>
                    <a:gd name="T0" fmla="*/ 320 w 630"/>
                    <a:gd name="T1" fmla="*/ 397 h 397"/>
                    <a:gd name="T2" fmla="*/ 468 w 630"/>
                    <a:gd name="T3" fmla="*/ 345 h 397"/>
                    <a:gd name="T4" fmla="*/ 590 w 630"/>
                    <a:gd name="T5" fmla="*/ 275 h 397"/>
                    <a:gd name="T6" fmla="*/ 611 w 630"/>
                    <a:gd name="T7" fmla="*/ 181 h 397"/>
                    <a:gd name="T8" fmla="*/ 439 w 630"/>
                    <a:gd name="T9" fmla="*/ 129 h 397"/>
                    <a:gd name="T10" fmla="*/ 0 w 630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30" h="397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w="952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918C8D27-0922-436E-9FF7-46B83B810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14738" y="5812011"/>
                <a:ext cx="51931" cy="1008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9CEE0EBF-6EB2-4FB2-947E-D57E40B0FAEC}"/>
              </a:ext>
            </a:extLst>
          </p:cNvPr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FE53A338-87EE-4628-BFDC-46E0C997BF66}"/>
                </a:ext>
              </a:extLst>
            </p:cNvPr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451" name="AutoShape 111">
                <a:extLst>
                  <a:ext uri="{FF2B5EF4-FFF2-40B4-BE49-F238E27FC236}">
                    <a16:creationId xmlns:a16="http://schemas.microsoft.com/office/drawing/2014/main" id="{827368A6-3270-4B9F-ABD1-692509C3B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0518" y="1249223"/>
                <a:ext cx="850900" cy="184029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8AB1C812-790D-4E63-AC12-3F5EDA2A7BC7}"/>
                  </a:ext>
                </a:extLst>
              </p:cNvPr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453" name="Rectangle 99">
                  <a:extLst>
                    <a:ext uri="{FF2B5EF4-FFF2-40B4-BE49-F238E27FC236}">
                      <a16:creationId xmlns:a16="http://schemas.microsoft.com/office/drawing/2014/main" id="{B9F0A027-0F27-44CD-A6A8-FE21370910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4" name="Line 7">
                  <a:extLst>
                    <a:ext uri="{FF2B5EF4-FFF2-40B4-BE49-F238E27FC236}">
                      <a16:creationId xmlns:a16="http://schemas.microsoft.com/office/drawing/2014/main" id="{B9B6CDA9-5FAF-4E66-9EBB-62E71B0D0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042971" y="1629175"/>
                  <a:ext cx="400739" cy="4382"/>
                </a:xfrm>
                <a:prstGeom prst="line">
                  <a:avLst/>
                </a:pr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43A7DD84-14F6-43D5-88E2-4E0D2F064456}"/>
                    </a:ext>
                  </a:extLst>
                </p:cNvPr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460" name="Rectangle 104">
                    <a:extLst>
                      <a:ext uri="{FF2B5EF4-FFF2-40B4-BE49-F238E27FC236}">
                        <a16:creationId xmlns:a16="http://schemas.microsoft.com/office/drawing/2014/main" id="{505A5024-FA4E-4490-A183-35C944031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1" name="Rectangle 105">
                    <a:extLst>
                      <a:ext uri="{FF2B5EF4-FFF2-40B4-BE49-F238E27FC236}">
                        <a16:creationId xmlns:a16="http://schemas.microsoft.com/office/drawing/2014/main" id="{1F8D72F5-C0CF-4AAA-8D4D-E25602D37E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2" name="Rectangle 106">
                    <a:extLst>
                      <a:ext uri="{FF2B5EF4-FFF2-40B4-BE49-F238E27FC236}">
                        <a16:creationId xmlns:a16="http://schemas.microsoft.com/office/drawing/2014/main" id="{2FE2ABE6-7B2A-466D-AD33-3B08532914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3" name="Rectangle 107">
                    <a:extLst>
                      <a:ext uri="{FF2B5EF4-FFF2-40B4-BE49-F238E27FC236}">
                        <a16:creationId xmlns:a16="http://schemas.microsoft.com/office/drawing/2014/main" id="{16500F3B-178B-4C16-9A0D-3DF92A04C9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4" name="Rectangle 108">
                    <a:extLst>
                      <a:ext uri="{FF2B5EF4-FFF2-40B4-BE49-F238E27FC236}">
                        <a16:creationId xmlns:a16="http://schemas.microsoft.com/office/drawing/2014/main" id="{50A4C47F-6109-45B1-B952-161651EEAA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65" name="AutoShape 109">
                    <a:extLst>
                      <a:ext uri="{FF2B5EF4-FFF2-40B4-BE49-F238E27FC236}">
                        <a16:creationId xmlns:a16="http://schemas.microsoft.com/office/drawing/2014/main" id="{19CF8773-79A1-4D76-99BC-EEE312671B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 flipH="1">
                    <a:off x="8172779" y="1579725"/>
                    <a:ext cx="227005" cy="2823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1 w 21600"/>
                      <a:gd name="T13" fmla="*/ 4516 h 21600"/>
                      <a:gd name="T14" fmla="*/ 17099 w 21600"/>
                      <a:gd name="T15" fmla="*/ 17084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456" name="Picture 110" descr="desktop_computer_stylized_small">
                  <a:extLst>
                    <a:ext uri="{FF2B5EF4-FFF2-40B4-BE49-F238E27FC236}">
                      <a16:creationId xmlns:a16="http://schemas.microsoft.com/office/drawing/2014/main" id="{E8EBE153-A5C2-4841-B55C-BE58FE7B03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457" name="Rectangle 112">
                  <a:extLst>
                    <a:ext uri="{FF2B5EF4-FFF2-40B4-BE49-F238E27FC236}">
                      <a16:creationId xmlns:a16="http://schemas.microsoft.com/office/drawing/2014/main" id="{E5676DE1-E881-4CED-BFCF-17D6CF27C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8" name="Freeform 113">
                  <a:extLst>
                    <a:ext uri="{FF2B5EF4-FFF2-40B4-BE49-F238E27FC236}">
                      <a16:creationId xmlns:a16="http://schemas.microsoft.com/office/drawing/2014/main" id="{8E7D5DF7-F2C0-48AF-8DDD-BDE1CFC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00206" y="1428870"/>
                  <a:ext cx="179826" cy="171510"/>
                </a:xfrm>
                <a:custGeom>
                  <a:avLst/>
                  <a:gdLst>
                    <a:gd name="T0" fmla="*/ 14 w 381"/>
                    <a:gd name="T1" fmla="*/ 274 h 274"/>
                    <a:gd name="T2" fmla="*/ 14 w 381"/>
                    <a:gd name="T3" fmla="*/ 130 h 274"/>
                    <a:gd name="T4" fmla="*/ 0 w 381"/>
                    <a:gd name="T5" fmla="*/ 0 h 274"/>
                    <a:gd name="T6" fmla="*/ 0 60000 65536"/>
                    <a:gd name="T7" fmla="*/ 0 60000 65536"/>
                    <a:gd name="T8" fmla="*/ 0 60000 65536"/>
                    <a:gd name="T9" fmla="*/ 0 w 381"/>
                    <a:gd name="T10" fmla="*/ 0 h 274"/>
                    <a:gd name="T11" fmla="*/ 381 w 381"/>
                    <a:gd name="T12" fmla="*/ 274 h 2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1" h="274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solidFill>
                    <a:srgbClr val="E4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459" name="Picture 115" descr="tv">
                  <a:extLst>
                    <a:ext uri="{FF2B5EF4-FFF2-40B4-BE49-F238E27FC236}">
                      <a16:creationId xmlns:a16="http://schemas.microsoft.com/office/drawing/2014/main" id="{E6E0447A-CCA1-432D-9EC2-D9E4DF5BE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337" name="Line 169">
              <a:extLst>
                <a:ext uri="{FF2B5EF4-FFF2-40B4-BE49-F238E27FC236}">
                  <a16:creationId xmlns:a16="http://schemas.microsoft.com/office/drawing/2014/main" id="{E6C2D0A3-2C2D-4F19-8F6B-2DAA5D5A8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78982" y="1992173"/>
              <a:ext cx="2593686" cy="0"/>
            </a:xfrm>
            <a:prstGeom prst="line">
              <a:avLst/>
            </a:prstGeom>
            <a:noFill/>
            <a:ln w="19050">
              <a:solidFill>
                <a:srgbClr val="E4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Text Box 204">
              <a:extLst>
                <a:ext uri="{FF2B5EF4-FFF2-40B4-BE49-F238E27FC236}">
                  <a16:creationId xmlns:a16="http://schemas.microsoft.com/office/drawing/2014/main" id="{8E96B3ED-B0D6-4EE0-BF40-E495E8F29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3B8993B8-0801-45F3-B80E-EAFE27FDFF25}"/>
                </a:ext>
              </a:extLst>
            </p:cNvPr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306A84EC-E3FD-4920-A814-88EFF8A23037}"/>
                  </a:ext>
                </a:extLst>
              </p:cNvPr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435" name="AutoShape 136">
                  <a:extLst>
                    <a:ext uri="{FF2B5EF4-FFF2-40B4-BE49-F238E27FC236}">
                      <a16:creationId xmlns:a16="http://schemas.microsoft.com/office/drawing/2014/main" id="{AF385BB1-3EFB-416A-90A9-7AEA97ECF2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27831" y="2089011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436" name="Group 435">
                  <a:extLst>
                    <a:ext uri="{FF2B5EF4-FFF2-40B4-BE49-F238E27FC236}">
                      <a16:creationId xmlns:a16="http://schemas.microsoft.com/office/drawing/2014/main" id="{10A12F2B-1292-4021-89E9-838422ECC918}"/>
                    </a:ext>
                  </a:extLst>
                </p:cNvPr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437" name="Rectangle 138">
                    <a:extLst>
                      <a:ext uri="{FF2B5EF4-FFF2-40B4-BE49-F238E27FC236}">
                        <a16:creationId xmlns:a16="http://schemas.microsoft.com/office/drawing/2014/main" id="{BF08FD57-73A8-4B6E-8EDC-3C51B6AE7F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38" name="Line 7">
                    <a:extLst>
                      <a:ext uri="{FF2B5EF4-FFF2-40B4-BE49-F238E27FC236}">
                        <a16:creationId xmlns:a16="http://schemas.microsoft.com/office/drawing/2014/main" id="{19151C62-6AD6-4406-92DF-592F63D9E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130284" y="2468963"/>
                    <a:ext cx="402525" cy="250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0" name="Group 140">
                    <a:extLst>
                      <a:ext uri="{FF2B5EF4-FFF2-40B4-BE49-F238E27FC236}">
                        <a16:creationId xmlns:a16="http://schemas.microsoft.com/office/drawing/2014/main" id="{471540BD-EEB7-411B-A70A-6AEFFFD2BCE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8260092" y="2419513"/>
                    <a:ext cx="230440" cy="87007"/>
                    <a:chOff x="322" y="890"/>
                    <a:chExt cx="872" cy="339"/>
                  </a:xfrm>
                </p:grpSpPr>
                <p:sp>
                  <p:nvSpPr>
                    <p:cNvPr id="445" name="Rectangle 141">
                      <a:extLst>
                        <a:ext uri="{FF2B5EF4-FFF2-40B4-BE49-F238E27FC236}">
                          <a16:creationId xmlns:a16="http://schemas.microsoft.com/office/drawing/2014/main" id="{1D42CC82-909E-4B18-B8CC-612B6B24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6" name="Rectangle 142">
                      <a:extLst>
                        <a:ext uri="{FF2B5EF4-FFF2-40B4-BE49-F238E27FC236}">
                          <a16:creationId xmlns:a16="http://schemas.microsoft.com/office/drawing/2014/main" id="{8D9D86A2-A54B-4F3A-8F65-9AE3F4BD39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7" name="Rectangle 143">
                      <a:extLst>
                        <a:ext uri="{FF2B5EF4-FFF2-40B4-BE49-F238E27FC236}">
                          <a16:creationId xmlns:a16="http://schemas.microsoft.com/office/drawing/2014/main" id="{9440D29F-7734-44F8-9A80-09C4F7B8C06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8" name="Rectangle 144">
                      <a:extLst>
                        <a:ext uri="{FF2B5EF4-FFF2-40B4-BE49-F238E27FC236}">
                          <a16:creationId xmlns:a16="http://schemas.microsoft.com/office/drawing/2014/main" id="{D944D48E-8D07-43F1-8B51-EA4E1FAF7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49" name="Rectangle 145">
                      <a:extLst>
                        <a:ext uri="{FF2B5EF4-FFF2-40B4-BE49-F238E27FC236}">
                          <a16:creationId xmlns:a16="http://schemas.microsoft.com/office/drawing/2014/main" id="{5CBA6DE3-4FA9-4460-9486-C4246EF2645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50" name="AutoShape 146">
                      <a:extLst>
                        <a:ext uri="{FF2B5EF4-FFF2-40B4-BE49-F238E27FC236}">
                          <a16:creationId xmlns:a16="http://schemas.microsoft.com/office/drawing/2014/main" id="{C04BFB6C-93A1-4086-A5B8-A4F4733E9AF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44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B137E14C-7CAB-4805-9434-8689CC8497A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442" name="Rectangle 148">
                    <a:extLst>
                      <a:ext uri="{FF2B5EF4-FFF2-40B4-BE49-F238E27FC236}">
                        <a16:creationId xmlns:a16="http://schemas.microsoft.com/office/drawing/2014/main" id="{960E7D49-BEA0-4A34-8781-72D3482070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443" name="Freeform 149">
                    <a:extLst>
                      <a:ext uri="{FF2B5EF4-FFF2-40B4-BE49-F238E27FC236}">
                        <a16:creationId xmlns:a16="http://schemas.microsoft.com/office/drawing/2014/main" id="{28FB89BF-A1C9-4D21-A47A-E206A10312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87519" y="2268658"/>
                    <a:ext cx="179826" cy="171510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44" name="Picture 151" descr="tv">
                    <a:extLst>
                      <a:ext uri="{FF2B5EF4-FFF2-40B4-BE49-F238E27FC236}">
                        <a16:creationId xmlns:a16="http://schemas.microsoft.com/office/drawing/2014/main" id="{4526E744-ECEE-4402-A682-A17EAD07C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434" name="Freeform 209">
                <a:extLst>
                  <a:ext uri="{FF2B5EF4-FFF2-40B4-BE49-F238E27FC236}">
                    <a16:creationId xmlns:a16="http://schemas.microsoft.com/office/drawing/2014/main" id="{D68C8AB1-B13C-41A4-A35F-561F81A5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343" y="1992173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0" name="Rectangle 44">
              <a:extLst>
                <a:ext uri="{FF2B5EF4-FFF2-40B4-BE49-F238E27FC236}">
                  <a16:creationId xmlns:a16="http://schemas.microsoft.com/office/drawing/2014/main" id="{02BC9CF8-953D-46D0-8799-302500F1C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0731" y="1566723"/>
              <a:ext cx="955675" cy="700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42" name="Freeform 216">
              <a:extLst>
                <a:ext uri="{FF2B5EF4-FFF2-40B4-BE49-F238E27FC236}">
                  <a16:creationId xmlns:a16="http://schemas.microsoft.com/office/drawing/2014/main" id="{1E276437-08FF-4B48-9F68-F052624E1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7906" y="1749286"/>
              <a:ext cx="330200" cy="454025"/>
            </a:xfrm>
            <a:custGeom>
              <a:avLst/>
              <a:gdLst>
                <a:gd name="T0" fmla="*/ 0 w 318"/>
                <a:gd name="T1" fmla="*/ 2147483647 h 412"/>
                <a:gd name="T2" fmla="*/ 2147483647 w 318"/>
                <a:gd name="T3" fmla="*/ 2147483647 h 412"/>
                <a:gd name="T4" fmla="*/ 2147483647 w 318"/>
                <a:gd name="T5" fmla="*/ 0 h 412"/>
                <a:gd name="T6" fmla="*/ 2147483647 w 318"/>
                <a:gd name="T7" fmla="*/ 2147483647 h 412"/>
                <a:gd name="T8" fmla="*/ 2147483647 w 318"/>
                <a:gd name="T9" fmla="*/ 2147483647 h 412"/>
                <a:gd name="T10" fmla="*/ 2147483647 w 318"/>
                <a:gd name="T11" fmla="*/ 2147483647 h 412"/>
                <a:gd name="T12" fmla="*/ 2147483647 w 318"/>
                <a:gd name="T13" fmla="*/ 2147483647 h 412"/>
                <a:gd name="T14" fmla="*/ 2147483647 w 318"/>
                <a:gd name="T15" fmla="*/ 2147483647 h 412"/>
                <a:gd name="T16" fmla="*/ 0 w 318"/>
                <a:gd name="T17" fmla="*/ 2147483647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99000">
                  <a:srgbClr val="E40000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17">
              <a:extLst>
                <a:ext uri="{FF2B5EF4-FFF2-40B4-BE49-F238E27FC236}">
                  <a16:creationId xmlns:a16="http://schemas.microsoft.com/office/drawing/2014/main" id="{7279CE85-DCDE-4AC5-8747-275FF2AE6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5260" y="1679965"/>
              <a:ext cx="366713" cy="406400"/>
            </a:xfrm>
            <a:custGeom>
              <a:avLst/>
              <a:gdLst>
                <a:gd name="T0" fmla="*/ 0 w 353"/>
                <a:gd name="T1" fmla="*/ 2147483647 h 369"/>
                <a:gd name="T2" fmla="*/ 2147483647 w 353"/>
                <a:gd name="T3" fmla="*/ 0 h 369"/>
                <a:gd name="T4" fmla="*/ 2147483647 w 353"/>
                <a:gd name="T5" fmla="*/ 0 h 369"/>
                <a:gd name="T6" fmla="*/ 2147483647 w 353"/>
                <a:gd name="T7" fmla="*/ 2147483647 h 369"/>
                <a:gd name="T8" fmla="*/ 2147483647 w 353"/>
                <a:gd name="T9" fmla="*/ 2147483647 h 369"/>
                <a:gd name="T10" fmla="*/ 2147483647 w 353"/>
                <a:gd name="T11" fmla="*/ 2147483647 h 369"/>
                <a:gd name="T12" fmla="*/ 2147483647 w 353"/>
                <a:gd name="T13" fmla="*/ 2147483647 h 369"/>
                <a:gd name="T14" fmla="*/ 2147483647 w 353"/>
                <a:gd name="T15" fmla="*/ 2147483647 h 369"/>
                <a:gd name="T16" fmla="*/ 2147483647 w 353"/>
                <a:gd name="T17" fmla="*/ 2147483647 h 369"/>
                <a:gd name="T18" fmla="*/ 2147483647 w 353"/>
                <a:gd name="T19" fmla="*/ 2147483647 h 369"/>
                <a:gd name="T20" fmla="*/ 0 w 353"/>
                <a:gd name="T21" fmla="*/ 2147483647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Line 218">
              <a:extLst>
                <a:ext uri="{FF2B5EF4-FFF2-40B4-BE49-F238E27FC236}">
                  <a16:creationId xmlns:a16="http://schemas.microsoft.com/office/drawing/2014/main" id="{CAB96F93-A95C-4BCF-9C48-74B9C22142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394931" y="1808023"/>
              <a:ext cx="34925" cy="68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Line 219">
              <a:extLst>
                <a:ext uri="{FF2B5EF4-FFF2-40B4-BE49-F238E27FC236}">
                  <a16:creationId xmlns:a16="http://schemas.microsoft.com/office/drawing/2014/main" id="{A41A7044-F412-42A0-A508-589733AB49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96481" y="1979473"/>
              <a:ext cx="2682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20">
              <a:extLst>
                <a:ext uri="{FF2B5EF4-FFF2-40B4-BE49-F238E27FC236}">
                  <a16:creationId xmlns:a16="http://schemas.microsoft.com/office/drawing/2014/main" id="{D029024E-9A08-4BF9-9C1B-6F69CFAE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0131" y="1803261"/>
              <a:ext cx="274637" cy="115887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21">
              <a:extLst>
                <a:ext uri="{FF2B5EF4-FFF2-40B4-BE49-F238E27FC236}">
                  <a16:creationId xmlns:a16="http://schemas.microsoft.com/office/drawing/2014/main" id="{85B6EB0B-043C-4C4C-8D4D-957530576C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090131" y="2039798"/>
              <a:ext cx="274637" cy="114300"/>
            </a:xfrm>
            <a:custGeom>
              <a:avLst/>
              <a:gdLst>
                <a:gd name="T0" fmla="*/ 0 w 264"/>
                <a:gd name="T1" fmla="*/ 0 h 105"/>
                <a:gd name="T2" fmla="*/ 2147483647 w 264"/>
                <a:gd name="T3" fmla="*/ 0 h 105"/>
                <a:gd name="T4" fmla="*/ 2147483647 w 264"/>
                <a:gd name="T5" fmla="*/ 2147483647 h 105"/>
                <a:gd name="T6" fmla="*/ 2147483647 w 264"/>
                <a:gd name="T7" fmla="*/ 2147483647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AutoShape 225">
              <a:extLst>
                <a:ext uri="{FF2B5EF4-FFF2-40B4-BE49-F238E27FC236}">
                  <a16:creationId xmlns:a16="http://schemas.microsoft.com/office/drawing/2014/main" id="{E991D93E-CFF5-401D-A4FC-9D30B6BE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031" y="1303198"/>
              <a:ext cx="1206500" cy="2619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830994CA-CB81-4B8F-8DFA-9547C962B443}"/>
                </a:ext>
              </a:extLst>
            </p:cNvPr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AA3DD3B7-84C0-42C4-B59A-84686E22C8BF}"/>
                  </a:ext>
                </a:extLst>
              </p:cNvPr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382" name="AutoShape 111">
                  <a:extLst>
                    <a:ext uri="{FF2B5EF4-FFF2-40B4-BE49-F238E27FC236}">
                      <a16:creationId xmlns:a16="http://schemas.microsoft.com/office/drawing/2014/main" id="{3810468A-3373-4CE1-82EB-E54C69948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754918" y="1242873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83" name="Group 116">
                  <a:extLst>
                    <a:ext uri="{FF2B5EF4-FFF2-40B4-BE49-F238E27FC236}">
                      <a16:creationId xmlns:a16="http://schemas.microsoft.com/office/drawing/2014/main" id="{90CA8573-D499-44B7-8FA1-765A05B4AA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84" name="Rectangle 99">
                    <a:extLst>
                      <a:ext uri="{FF2B5EF4-FFF2-40B4-BE49-F238E27FC236}">
                        <a16:creationId xmlns:a16="http://schemas.microsoft.com/office/drawing/2014/main" id="{3FE5B516-8FF2-48DD-BD86-DA56A70EEA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5" name="Line 7">
                    <a:extLst>
                      <a:ext uri="{FF2B5EF4-FFF2-40B4-BE49-F238E27FC236}">
                        <a16:creationId xmlns:a16="http://schemas.microsoft.com/office/drawing/2014/main" id="{B727FAA7-5065-496A-9023-5856980269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3" cy="7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86" name="Group 103">
                    <a:extLst>
                      <a:ext uri="{FF2B5EF4-FFF2-40B4-BE49-F238E27FC236}">
                        <a16:creationId xmlns:a16="http://schemas.microsoft.com/office/drawing/2014/main" id="{F261B45A-771B-4ED0-A37A-17CE18BEA30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91" name="Rectangle 104">
                      <a:extLst>
                        <a:ext uri="{FF2B5EF4-FFF2-40B4-BE49-F238E27FC236}">
                          <a16:creationId xmlns:a16="http://schemas.microsoft.com/office/drawing/2014/main" id="{98E82521-EFF1-4759-8612-CFB5A55E332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92" name="Rectangle 105">
                      <a:extLst>
                        <a:ext uri="{FF2B5EF4-FFF2-40B4-BE49-F238E27FC236}">
                          <a16:creationId xmlns:a16="http://schemas.microsoft.com/office/drawing/2014/main" id="{2BCF1C01-CC05-474C-AE23-2FAA27DD9CB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09" name="Rectangle 106">
                      <a:extLst>
                        <a:ext uri="{FF2B5EF4-FFF2-40B4-BE49-F238E27FC236}">
                          <a16:creationId xmlns:a16="http://schemas.microsoft.com/office/drawing/2014/main" id="{AE3CCF59-7E43-412D-A5C5-54B7A4C6800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0" name="Rectangle 107">
                      <a:extLst>
                        <a:ext uri="{FF2B5EF4-FFF2-40B4-BE49-F238E27FC236}">
                          <a16:creationId xmlns:a16="http://schemas.microsoft.com/office/drawing/2014/main" id="{D4749F00-2E82-473E-BF79-B7431D5BE23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1" name="Rectangle 108">
                      <a:extLst>
                        <a:ext uri="{FF2B5EF4-FFF2-40B4-BE49-F238E27FC236}">
                          <a16:creationId xmlns:a16="http://schemas.microsoft.com/office/drawing/2014/main" id="{D228D3E5-7AEC-4568-B01A-967DE7BE326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413" name="AutoShape 109">
                      <a:extLst>
                        <a:ext uri="{FF2B5EF4-FFF2-40B4-BE49-F238E27FC236}">
                          <a16:creationId xmlns:a16="http://schemas.microsoft.com/office/drawing/2014/main" id="{0E572D0F-E9EA-4487-8CB3-5C0A51B63A2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87" name="Picture 110" descr="desktop_computer_stylized_small">
                    <a:extLst>
                      <a:ext uri="{FF2B5EF4-FFF2-40B4-BE49-F238E27FC236}">
                        <a16:creationId xmlns:a16="http://schemas.microsoft.com/office/drawing/2014/main" id="{9166DAB9-7784-41FA-83F9-5C0131328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88" name="Rectangle 112">
                    <a:extLst>
                      <a:ext uri="{FF2B5EF4-FFF2-40B4-BE49-F238E27FC236}">
                        <a16:creationId xmlns:a16="http://schemas.microsoft.com/office/drawing/2014/main" id="{FE79DD64-DCCE-4D99-8D59-5032B38793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89" name="Freeform 113">
                    <a:extLst>
                      <a:ext uri="{FF2B5EF4-FFF2-40B4-BE49-F238E27FC236}">
                        <a16:creationId xmlns:a16="http://schemas.microsoft.com/office/drawing/2014/main" id="{330B2767-0A06-43C2-82F3-1F929C00B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90" name="Picture 115" descr="tv">
                    <a:extLst>
                      <a:ext uri="{FF2B5EF4-FFF2-40B4-BE49-F238E27FC236}">
                        <a16:creationId xmlns:a16="http://schemas.microsoft.com/office/drawing/2014/main" id="{D9B9A78F-6DE2-4838-85A9-B43F8CBB3B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79BC49E7-9614-4F17-8A2C-C41D5DB74E72}"/>
                  </a:ext>
                </a:extLst>
              </p:cNvPr>
              <p:cNvCxnSpPr/>
              <p:nvPr/>
            </p:nvCxnSpPr>
            <p:spPr>
              <a:xfrm>
                <a:off x="9389918" y="1659856"/>
                <a:ext cx="0" cy="338667"/>
              </a:xfrm>
              <a:prstGeom prst="line">
                <a:avLst/>
              </a:prstGeom>
              <a:ln w="9525">
                <a:solidFill>
                  <a:srgbClr val="E4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9CFDBB-92DC-4B4E-8537-89BB2BBE12D3}"/>
                </a:ext>
              </a:extLst>
            </p:cNvPr>
            <p:cNvCxnSpPr/>
            <p:nvPr/>
          </p:nvCxnSpPr>
          <p:spPr>
            <a:xfrm>
              <a:off x="8483985" y="1664089"/>
              <a:ext cx="0" cy="338667"/>
            </a:xfrm>
            <a:prstGeom prst="line">
              <a:avLst/>
            </a:prstGeom>
            <a:ln w="9525">
              <a:solidFill>
                <a:srgbClr val="E4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7D572CF8-CB82-4781-A049-54EACB0D7313}"/>
                </a:ext>
              </a:extLst>
            </p:cNvPr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1186F42D-31C6-459B-8C02-E615CB96FB87}"/>
                  </a:ext>
                </a:extLst>
              </p:cNvPr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355" name="AutoShape 136">
                  <a:extLst>
                    <a:ext uri="{FF2B5EF4-FFF2-40B4-BE49-F238E27FC236}">
                      <a16:creationId xmlns:a16="http://schemas.microsoft.com/office/drawing/2014/main" id="{6686D530-8D13-4504-BF3B-08364E182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50697" y="2093244"/>
                  <a:ext cx="850900" cy="184029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grpSp>
              <p:nvGrpSpPr>
                <p:cNvPr id="356" name="Group 137">
                  <a:extLst>
                    <a:ext uri="{FF2B5EF4-FFF2-40B4-BE49-F238E27FC236}">
                      <a16:creationId xmlns:a16="http://schemas.microsoft.com/office/drawing/2014/main" id="{E50DD2DC-2580-43DB-ABE8-BC71DC884A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357" name="Rectangle 138">
                    <a:extLst>
                      <a:ext uri="{FF2B5EF4-FFF2-40B4-BE49-F238E27FC236}">
                        <a16:creationId xmlns:a16="http://schemas.microsoft.com/office/drawing/2014/main" id="{F9A87DFB-F646-4D1F-B763-B27AC7D14F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58" name="Line 7">
                    <a:extLst>
                      <a:ext uri="{FF2B5EF4-FFF2-40B4-BE49-F238E27FC236}">
                        <a16:creationId xmlns:a16="http://schemas.microsoft.com/office/drawing/2014/main" id="{6AA7792E-82AA-446C-B1C5-93592FBB51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150" y="2271"/>
                    <a:ext cx="676" cy="4"/>
                  </a:xfrm>
                  <a:prstGeom prst="line">
                    <a:avLst/>
                  </a:pr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60" name="Group 140">
                    <a:extLst>
                      <a:ext uri="{FF2B5EF4-FFF2-40B4-BE49-F238E27FC236}">
                        <a16:creationId xmlns:a16="http://schemas.microsoft.com/office/drawing/2014/main" id="{78C00AB5-5B2E-40C4-9FE7-4CC7119E8A6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8" y="2192"/>
                    <a:ext cx="387" cy="139"/>
                    <a:chOff x="322" y="890"/>
                    <a:chExt cx="872" cy="339"/>
                  </a:xfrm>
                </p:grpSpPr>
                <p:sp>
                  <p:nvSpPr>
                    <p:cNvPr id="374" name="Rectangle 141">
                      <a:extLst>
                        <a:ext uri="{FF2B5EF4-FFF2-40B4-BE49-F238E27FC236}">
                          <a16:creationId xmlns:a16="http://schemas.microsoft.com/office/drawing/2014/main" id="{C2AAD9FC-51C5-4B60-BB15-879789FF0B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5" name="Rectangle 142">
                      <a:extLst>
                        <a:ext uri="{FF2B5EF4-FFF2-40B4-BE49-F238E27FC236}">
                          <a16:creationId xmlns:a16="http://schemas.microsoft.com/office/drawing/2014/main" id="{EE59B8F3-DFB2-4422-BE01-389EAB93C18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6" name="Rectangle 143">
                      <a:extLst>
                        <a:ext uri="{FF2B5EF4-FFF2-40B4-BE49-F238E27FC236}">
                          <a16:creationId xmlns:a16="http://schemas.microsoft.com/office/drawing/2014/main" id="{CABDF570-D0F7-490F-90CA-8562205E938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7" name="Rectangle 144">
                      <a:extLst>
                        <a:ext uri="{FF2B5EF4-FFF2-40B4-BE49-F238E27FC236}">
                          <a16:creationId xmlns:a16="http://schemas.microsoft.com/office/drawing/2014/main" id="{F6B79F13-1EF4-4AC0-AAFE-57BA23BF92E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8" name="Rectangle 145">
                      <a:extLst>
                        <a:ext uri="{FF2B5EF4-FFF2-40B4-BE49-F238E27FC236}">
                          <a16:creationId xmlns:a16="http://schemas.microsoft.com/office/drawing/2014/main" id="{FDE3A3C0-FA14-4210-A14A-2A7D3F92854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ＭＳ Ｐゴシック" panose="020B0600070205080204" pitchFamily="34" charset="-128"/>
                        <a:cs typeface="+mn-cs"/>
                      </a:endParaRPr>
                    </a:p>
                  </p:txBody>
                </p:sp>
                <p:sp>
                  <p:nvSpPr>
                    <p:cNvPr id="379" name="AutoShape 146">
                      <a:extLst>
                        <a:ext uri="{FF2B5EF4-FFF2-40B4-BE49-F238E27FC236}">
                          <a16:creationId xmlns:a16="http://schemas.microsoft.com/office/drawing/2014/main" id="{2D081975-C9C8-4BAB-BCED-DD6B1A66D3A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22" y="890"/>
                      <a:ext cx="859" cy="110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w 21600"/>
                        <a:gd name="T7" fmla="*/ 0 h 2160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4501 w 21600"/>
                        <a:gd name="T13" fmla="*/ 4516 h 21600"/>
                        <a:gd name="T14" fmla="*/ 17099 w 21600"/>
                        <a:gd name="T15" fmla="*/ 17084 h 21600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1600" h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pic>
                <p:nvPicPr>
                  <p:cNvPr id="361" name="Picture 147" descr="desktop_computer_stylized_small">
                    <a:extLst>
                      <a:ext uri="{FF2B5EF4-FFF2-40B4-BE49-F238E27FC236}">
                        <a16:creationId xmlns:a16="http://schemas.microsoft.com/office/drawing/2014/main" id="{1DE47CE4-2BEE-4909-9570-1DDF80B2EF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62" name="Rectangle 148">
                    <a:extLst>
                      <a:ext uri="{FF2B5EF4-FFF2-40B4-BE49-F238E27FC236}">
                        <a16:creationId xmlns:a16="http://schemas.microsoft.com/office/drawing/2014/main" id="{56627130-AA9D-4F36-96C2-7F8B6AF1B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endParaRPr>
                  </a:p>
                </p:txBody>
              </p:sp>
              <p:sp>
                <p:nvSpPr>
                  <p:cNvPr id="363" name="Freeform 149">
                    <a:extLst>
                      <a:ext uri="{FF2B5EF4-FFF2-40B4-BE49-F238E27FC236}">
                        <a16:creationId xmlns:a16="http://schemas.microsoft.com/office/drawing/2014/main" id="{BD7A4320-9EA2-411D-9F98-FD445B9BB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2" y="1951"/>
                    <a:ext cx="302" cy="274"/>
                  </a:xfrm>
                  <a:custGeom>
                    <a:avLst/>
                    <a:gdLst>
                      <a:gd name="T0" fmla="*/ 14 w 381"/>
                      <a:gd name="T1" fmla="*/ 274 h 274"/>
                      <a:gd name="T2" fmla="*/ 14 w 381"/>
                      <a:gd name="T3" fmla="*/ 130 h 274"/>
                      <a:gd name="T4" fmla="*/ 0 w 381"/>
                      <a:gd name="T5" fmla="*/ 0 h 274"/>
                      <a:gd name="T6" fmla="*/ 0 60000 65536"/>
                      <a:gd name="T7" fmla="*/ 0 60000 65536"/>
                      <a:gd name="T8" fmla="*/ 0 60000 65536"/>
                      <a:gd name="T9" fmla="*/ 0 w 381"/>
                      <a:gd name="T10" fmla="*/ 0 h 274"/>
                      <a:gd name="T11" fmla="*/ 381 w 381"/>
                      <a:gd name="T12" fmla="*/ 274 h 2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1" h="274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solidFill>
                      <a:srgbClr val="E4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66" name="Picture 151" descr="tv">
                    <a:extLst>
                      <a:ext uri="{FF2B5EF4-FFF2-40B4-BE49-F238E27FC236}">
                        <a16:creationId xmlns:a16="http://schemas.microsoft.com/office/drawing/2014/main" id="{8E40E2D1-0722-4845-BC4F-70D1C41645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354" name="Freeform 209">
                <a:extLst>
                  <a:ext uri="{FF2B5EF4-FFF2-40B4-BE49-F238E27FC236}">
                    <a16:creationId xmlns:a16="http://schemas.microsoft.com/office/drawing/2014/main" id="{F129849C-CA24-4CEA-B8E2-391A5CDEF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2209" y="1996406"/>
                <a:ext cx="127000" cy="476250"/>
              </a:xfrm>
              <a:custGeom>
                <a:avLst/>
                <a:gdLst>
                  <a:gd name="T0" fmla="*/ 0 w 80"/>
                  <a:gd name="T1" fmla="*/ 2147483647 h 300"/>
                  <a:gd name="T2" fmla="*/ 2147483647 w 80"/>
                  <a:gd name="T3" fmla="*/ 2147483647 h 300"/>
                  <a:gd name="T4" fmla="*/ 2147483647 w 80"/>
                  <a:gd name="T5" fmla="*/ 0 h 300"/>
                  <a:gd name="T6" fmla="*/ 0 60000 65536"/>
                  <a:gd name="T7" fmla="*/ 0 60000 65536"/>
                  <a:gd name="T8" fmla="*/ 0 60000 65536"/>
                  <a:gd name="T9" fmla="*/ 0 w 80"/>
                  <a:gd name="T10" fmla="*/ 0 h 300"/>
                  <a:gd name="T11" fmla="*/ 80 w 80"/>
                  <a:gd name="T12" fmla="*/ 300 h 3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0" h="30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w="9525">
                <a:solidFill>
                  <a:srgbClr val="E4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2" name="Text Box 204">
              <a:extLst>
                <a:ext uri="{FF2B5EF4-FFF2-40B4-BE49-F238E27FC236}">
                  <a16:creationId xmlns:a16="http://schemas.microsoft.com/office/drawing/2014/main" id="{58199F7E-8C2C-470D-8B0A-ADF23CFE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6969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ＭＳ Ｐゴシック" panose="020B0600070205080204" pitchFamily="34" charset="-128"/>
                  <a:cs typeface="+mn-cs"/>
                </a:rPr>
                <a:t>…</a:t>
              </a:r>
            </a:p>
          </p:txBody>
        </p:sp>
      </p:grpSp>
      <p:sp>
        <p:nvSpPr>
          <p:cNvPr id="630" name="Rectangle 629">
            <a:extLst>
              <a:ext uri="{FF2B5EF4-FFF2-40B4-BE49-F238E27FC236}">
                <a16:creationId xmlns:a16="http://schemas.microsoft.com/office/drawing/2014/main" id="{D2665486-3ECE-4B01-82D4-F781700BA08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Link Layer: Services</a:t>
            </a:r>
          </a:p>
        </p:txBody>
      </p:sp>
      <p:sp>
        <p:nvSpPr>
          <p:cNvPr id="631" name="Rectangle 630">
            <a:extLst>
              <a:ext uri="{FF2B5EF4-FFF2-40B4-BE49-F238E27FC236}">
                <a16:creationId xmlns:a16="http://schemas.microsoft.com/office/drawing/2014/main" id="{12ACF673-9FD1-4981-9286-656A82418E1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3ABCC01C-4404-452B-8D67-E2AB433B834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AC06F5F-072F-4769-842E-2FE17FBEE2B1}"/>
              </a:ext>
            </a:extLst>
          </p:cNvPr>
          <p:cNvSpPr txBox="1">
            <a:spLocks noChangeArrowheads="1"/>
          </p:cNvSpPr>
          <p:nvPr/>
        </p:nvSpPr>
        <p:spPr>
          <a:xfrm>
            <a:off x="5164529" y="1523724"/>
            <a:ext cx="6141748" cy="51557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flow control: </a:t>
            </a:r>
          </a:p>
          <a:p>
            <a:pPr lvl="1">
              <a:defRPr/>
            </a:pPr>
            <a:r>
              <a:rPr lang="en-US" dirty="0"/>
              <a:t>pacing between adjacent sending and receiving nodes</a:t>
            </a:r>
          </a:p>
          <a:p>
            <a:pPr marL="344488" indent="-276225">
              <a:defRPr/>
            </a:pPr>
            <a:r>
              <a:rPr lang="en-US" dirty="0">
                <a:solidFill>
                  <a:srgbClr val="C00000"/>
                </a:solidFill>
              </a:rPr>
              <a:t>error detection: </a:t>
            </a:r>
          </a:p>
          <a:p>
            <a:pPr lvl="1">
              <a:defRPr/>
            </a:pPr>
            <a:r>
              <a:rPr lang="en-US" dirty="0"/>
              <a:t>errors caused by signal attenuation, noise. </a:t>
            </a:r>
          </a:p>
          <a:p>
            <a:pPr lvl="1">
              <a:defRPr/>
            </a:pPr>
            <a:r>
              <a:rPr lang="en-US" dirty="0"/>
              <a:t>receiver detects errors, s</a:t>
            </a:r>
            <a:r>
              <a:rPr lang="en-US" sz="2400" dirty="0"/>
              <a:t>ignals retransmission, or drops frame </a:t>
            </a:r>
          </a:p>
          <a:p>
            <a:pPr indent="-339725">
              <a:defRPr/>
            </a:pPr>
            <a:r>
              <a:rPr lang="en-US" dirty="0">
                <a:solidFill>
                  <a:srgbClr val="C00000"/>
                </a:solidFill>
              </a:rPr>
              <a:t>error correction: </a:t>
            </a:r>
          </a:p>
          <a:p>
            <a:pPr lvl="1">
              <a:defRPr/>
            </a:pPr>
            <a:r>
              <a:rPr lang="en-US" dirty="0"/>
              <a:t>receiver identifies </a:t>
            </a:r>
            <a:r>
              <a:rPr lang="en-US" i="1" dirty="0">
                <a:solidFill>
                  <a:srgbClr val="0000A8"/>
                </a:solidFill>
              </a:rPr>
              <a:t>and corrects</a:t>
            </a:r>
            <a:r>
              <a:rPr lang="en-US" dirty="0">
                <a:solidFill>
                  <a:srgbClr val="0000A8"/>
                </a:solidFill>
              </a:rPr>
              <a:t> </a:t>
            </a:r>
            <a:r>
              <a:rPr lang="en-US" dirty="0"/>
              <a:t>bit error(s) without retransmission</a:t>
            </a:r>
          </a:p>
          <a:p>
            <a:pPr marL="344488" indent="-331788">
              <a:defRPr/>
            </a:pPr>
            <a:r>
              <a:rPr lang="en-US" dirty="0">
                <a:solidFill>
                  <a:srgbClr val="C00000"/>
                </a:solidFill>
              </a:rPr>
              <a:t>half-duplex and full-duplex:</a:t>
            </a:r>
          </a:p>
          <a:p>
            <a:pPr lvl="1">
              <a:defRPr/>
            </a:pPr>
            <a:r>
              <a:rPr lang="en-US" dirty="0"/>
              <a:t>with half duplex, nodes at both ends of link can transmit, but not at same time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967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732BDC-BAA4-4C12-88F0-59277626F8A3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Services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8FA6422-26D6-428A-8367-B1AB677B5F0A}"/>
              </a:ext>
            </a:extLst>
          </p:cNvPr>
          <p:cNvSpPr txBox="1">
            <a:spLocks noChangeArrowheads="1"/>
          </p:cNvSpPr>
          <p:nvPr/>
        </p:nvSpPr>
        <p:spPr>
          <a:xfrm>
            <a:off x="371880" y="1386357"/>
            <a:ext cx="9201611" cy="336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lnSpc>
                <a:spcPct val="100000"/>
              </a:lnSpc>
              <a:buClr>
                <a:srgbClr val="0000A8"/>
              </a:buClr>
              <a:buNone/>
              <a:defRPr/>
            </a:pPr>
            <a:r>
              <a:rPr lang="en-US" sz="2400" dirty="0">
                <a:solidFill>
                  <a:srgbClr val="0070C0"/>
                </a:solidFill>
              </a:rPr>
              <a:t>The role of Physical Layer is to:</a:t>
            </a:r>
          </a:p>
          <a:p>
            <a:pPr marL="403225" lvl="1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encode the binary digits that represent data link layer frames into signals</a:t>
            </a:r>
          </a:p>
          <a:p>
            <a:pPr marL="403225" lvl="1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to transmit and receive these signals cross the physical media</a:t>
            </a:r>
          </a:p>
          <a:p>
            <a:pPr marL="850900" lvl="2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copper wires, optical fiber, and wireless that connect network devices.</a:t>
            </a:r>
          </a:p>
          <a:p>
            <a:pPr marL="403225" lvl="1" indent="-273050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§"/>
              <a:defRPr/>
            </a:pPr>
            <a:r>
              <a:rPr lang="en-US" dirty="0"/>
              <a:t>Physical medium - conduct a signal in the form of voltage, light, or radio waves from one device to another.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9F910C-98D8-4D95-8B77-F27594D41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9" b="16584"/>
          <a:stretch/>
        </p:blipFill>
        <p:spPr bwMode="auto">
          <a:xfrm>
            <a:off x="858982" y="4899297"/>
            <a:ext cx="4552845" cy="130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FB1255-FF46-4A49-9975-B9A18EF7620C}"/>
              </a:ext>
            </a:extLst>
          </p:cNvPr>
          <p:cNvSpPr txBox="1"/>
          <p:nvPr/>
        </p:nvSpPr>
        <p:spPr>
          <a:xfrm>
            <a:off x="8889692" y="2609710"/>
            <a:ext cx="33023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1800" b="1" dirty="0"/>
              <a:t>Analog signal </a:t>
            </a:r>
            <a:r>
              <a:rPr lang="en-US" sz="1800" dirty="0"/>
              <a:t>– continuous-valued (amplitudes, frequencies)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r>
              <a:rPr lang="en-US" sz="1800" b="1" dirty="0"/>
              <a:t>Digital signal </a:t>
            </a:r>
            <a:r>
              <a:rPr lang="en-US" sz="1800" dirty="0"/>
              <a:t>– discrete-valued (0s &amp; 1s)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27DA1B8-9C2A-4127-A40B-D7C9BD54E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t="15188" r="7493"/>
          <a:stretch/>
        </p:blipFill>
        <p:spPr bwMode="auto">
          <a:xfrm>
            <a:off x="6258897" y="4830389"/>
            <a:ext cx="5261590" cy="1557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711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067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Services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65701411-C71B-42F8-A095-ADD6443A3269}"/>
              </a:ext>
            </a:extLst>
          </p:cNvPr>
          <p:cNvSpPr txBox="1">
            <a:spLocks noChangeArrowheads="1"/>
          </p:cNvSpPr>
          <p:nvPr/>
        </p:nvSpPr>
        <p:spPr>
          <a:xfrm>
            <a:off x="187521" y="1413163"/>
            <a:ext cx="8120365" cy="5292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lvl="1" indent="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None/>
              <a:defRPr/>
            </a:pPr>
            <a:r>
              <a:rPr lang="en-US" sz="2600" dirty="0"/>
              <a:t>The delivery of frames across the local media requires the following physical layer elements: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The physical media and associated connectors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A representation of bits on the media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Encoding of data and control information</a:t>
            </a:r>
          </a:p>
          <a:p>
            <a:pPr marL="860425" lvl="2" indent="-273050">
              <a:lnSpc>
                <a:spcPct val="10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Transmitter and receiver circuitry on the network devices</a:t>
            </a:r>
          </a:p>
          <a:p>
            <a:pPr marL="0" indent="0">
              <a:buNone/>
            </a:pPr>
            <a:r>
              <a:rPr lang="en-US" sz="2400" dirty="0"/>
              <a:t>Components to understand Physical Layer functions includes:</a:t>
            </a:r>
          </a:p>
          <a:p>
            <a:pPr marL="860425" lvl="2" indent="-273050">
              <a:lnSpc>
                <a:spcPct val="11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Physical components</a:t>
            </a:r>
          </a:p>
          <a:p>
            <a:pPr marL="860425" lvl="2" indent="-273050">
              <a:lnSpc>
                <a:spcPct val="11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Encoding</a:t>
            </a:r>
          </a:p>
          <a:p>
            <a:pPr marL="860425" lvl="2" indent="-273050">
              <a:lnSpc>
                <a:spcPct val="110000"/>
              </a:lnSpc>
              <a:spcBef>
                <a:spcPts val="1000"/>
              </a:spcBef>
              <a:buClr>
                <a:srgbClr val="0000A8"/>
              </a:buClr>
              <a:buFont typeface="Wingdings" pitchFamily="2" charset="2"/>
              <a:buChar char="§"/>
              <a:defRPr/>
            </a:pPr>
            <a:r>
              <a:rPr lang="en-US" sz="2400" dirty="0"/>
              <a:t>Signaling</a:t>
            </a:r>
          </a:p>
          <a:p>
            <a:endParaRPr lang="en-US" sz="2400" dirty="0"/>
          </a:p>
          <a:p>
            <a:endParaRPr lang="en-US" sz="2400" dirty="0"/>
          </a:p>
          <a:p>
            <a:pPr>
              <a:buFont typeface="Symbol" pitchFamily="18" charset="2"/>
              <a:buChar char="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2BAEC-03B6-498C-9B3C-8A03BD7C6509}"/>
              </a:ext>
            </a:extLst>
          </p:cNvPr>
          <p:cNvSpPr txBox="1"/>
          <p:nvPr/>
        </p:nvSpPr>
        <p:spPr>
          <a:xfrm>
            <a:off x="8926359" y="2565219"/>
            <a:ext cx="30781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FF0000"/>
                </a:solidFill>
                <a:effectLst/>
                <a:latin typeface="urw-din"/>
              </a:rPr>
              <a:t>Physical Layer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Repeater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Modem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FF0000"/>
                </a:solidFill>
                <a:effectLst/>
                <a:latin typeface="urw-din"/>
              </a:rPr>
              <a:t>Cables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urw-din"/>
              </a:rPr>
              <a:t>Network Adapters</a:t>
            </a:r>
            <a:endParaRPr lang="en-US" sz="2400" i="0" dirty="0">
              <a:solidFill>
                <a:srgbClr val="FF0000"/>
              </a:solidFill>
              <a:effectLst/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9647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067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Services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1E39E0-20DB-49F0-B21A-BD1104D66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25592"/>
          <a:stretch/>
        </p:blipFill>
        <p:spPr bwMode="auto">
          <a:xfrm>
            <a:off x="7834" y="1741070"/>
            <a:ext cx="9131840" cy="4596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798B19-61A7-478F-AD15-82B80BE70F3E}"/>
              </a:ext>
            </a:extLst>
          </p:cNvPr>
          <p:cNvSpPr txBox="1"/>
          <p:nvPr/>
        </p:nvSpPr>
        <p:spPr>
          <a:xfrm>
            <a:off x="3297382" y="6337785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Physical Layer Encoding</a:t>
            </a:r>
          </a:p>
        </p:txBody>
      </p:sp>
    </p:spTree>
    <p:extLst>
      <p:ext uri="{BB962C8B-B14F-4D97-AF65-F5344CB8AC3E}">
        <p14:creationId xmlns:p14="http://schemas.microsoft.com/office/powerpoint/2010/main" val="73032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4279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– Human Analogy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34BCF5CE-2A3D-447C-AF84-BC4435666F26}"/>
              </a:ext>
            </a:extLst>
          </p:cNvPr>
          <p:cNvSpPr txBox="1">
            <a:spLocks noChangeArrowheads="1"/>
          </p:cNvSpPr>
          <p:nvPr/>
        </p:nvSpPr>
        <p:spPr>
          <a:xfrm>
            <a:off x="393111" y="1615380"/>
            <a:ext cx="6464889" cy="507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person wants to communicate an idea: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processes an abstract thought into words (signaling) -&gt; 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encoded into speech sounds (encoding) -&gt; 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sent out through the medium of air (physical). </a:t>
            </a:r>
          </a:p>
          <a:p>
            <a:pPr marL="0" indent="0">
              <a:buNone/>
            </a:pPr>
            <a:r>
              <a:rPr lang="en-US" dirty="0"/>
              <a:t>At the other end: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the receiver interprets the signal of sound, 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recognizes patterns in the sound that denote words &amp;</a:t>
            </a:r>
          </a:p>
          <a:p>
            <a:pPr marL="352425" indent="-222250">
              <a:buClr>
                <a:srgbClr val="0000A3"/>
              </a:buClr>
              <a:buFont typeface="Wingdings" pitchFamily="2" charset="2"/>
              <a:buChar char="§"/>
            </a:pPr>
            <a:r>
              <a:rPr lang="en-US" sz="2400" dirty="0"/>
              <a:t>then processes the meaning of the words into the original idea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841862A-9E92-4BDC-BE18-6E063F27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3957" y="3000492"/>
            <a:ext cx="3405562" cy="188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02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261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Principles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6D835A98-44B6-4B6B-9E92-465813E63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24192"/>
          <a:stretch/>
        </p:blipFill>
        <p:spPr bwMode="auto">
          <a:xfrm>
            <a:off x="226857" y="1537853"/>
            <a:ext cx="9255198" cy="43503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47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773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Signalling Bits for the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D1F34-985B-4CFA-A729-75417F6E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30" y="1650823"/>
            <a:ext cx="8372475" cy="476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3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2623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Signalling Methods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1175D-E79D-4F0A-A963-25F76A1B3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1327" t="8392"/>
          <a:stretch/>
        </p:blipFill>
        <p:spPr bwMode="auto">
          <a:xfrm>
            <a:off x="488577" y="1334941"/>
            <a:ext cx="5056909" cy="2461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2407B1D-8F9F-4189-A7F8-457831AC5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18780" t="9035"/>
          <a:stretch/>
        </p:blipFill>
        <p:spPr bwMode="auto">
          <a:xfrm>
            <a:off x="555078" y="3997655"/>
            <a:ext cx="4923909" cy="276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488C4E-BB9F-45F8-BBDA-DB89BA49A61D}"/>
              </a:ext>
            </a:extLst>
          </p:cNvPr>
          <p:cNvSpPr txBox="1"/>
          <p:nvPr/>
        </p:nvSpPr>
        <p:spPr>
          <a:xfrm>
            <a:off x="5777346" y="1965540"/>
            <a:ext cx="5320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NRZ (Non Return to Zero) Encoding </a:t>
            </a:r>
            <a:r>
              <a:rPr lang="en-US" sz="2400" dirty="0"/>
              <a:t>– A low voltage being 0 and a higher voltage representing a 1.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BAE3CD-DB58-460D-A6F6-4D5B48922AFF}"/>
              </a:ext>
            </a:extLst>
          </p:cNvPr>
          <p:cNvSpPr txBox="1"/>
          <p:nvPr/>
        </p:nvSpPr>
        <p:spPr>
          <a:xfrm>
            <a:off x="5777346" y="440935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Manchester Encoding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voltage change from low to high within the bit time represents a 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voltage drop within the bit time from a high to a low voltage represents a 0.</a:t>
            </a:r>
          </a:p>
        </p:txBody>
      </p:sp>
    </p:spTree>
    <p:extLst>
      <p:ext uri="{BB962C8B-B14F-4D97-AF65-F5344CB8AC3E}">
        <p14:creationId xmlns:p14="http://schemas.microsoft.com/office/powerpoint/2010/main" val="32640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524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Physical Layer – Signalling and Encoding</a:t>
            </a: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F24B112-6B38-42AB-AA9C-081502AAE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9335"/>
          <a:stretch/>
        </p:blipFill>
        <p:spPr bwMode="auto">
          <a:xfrm>
            <a:off x="224811" y="1425506"/>
            <a:ext cx="8083075" cy="52578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4881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3304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Physical Layer Standards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93533475-33A6-4258-B0DD-B914099B7992}"/>
              </a:ext>
            </a:extLst>
          </p:cNvPr>
          <p:cNvSpPr txBox="1">
            <a:spLocks noChangeArrowheads="1"/>
          </p:cNvSpPr>
          <p:nvPr/>
        </p:nvSpPr>
        <p:spPr>
          <a:xfrm>
            <a:off x="249382" y="1469485"/>
            <a:ext cx="7640943" cy="490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indent="0">
              <a:buNone/>
            </a:pPr>
            <a:r>
              <a:rPr lang="en-US" dirty="0"/>
              <a:t>Some of the key organizations: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International Organization for Standardization (ISO)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Institute of Electrical and Electronics Engineers (IEEE)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American National Standards Institute (ANSI)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International Telecommunication Union (ITU)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Electronics Industry Alliance/Telecommunications Industry Association (EIA/TIA)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National telecommunications authorities such as the Federal Communications Commission (FCC) in the United States</a:t>
            </a:r>
          </a:p>
          <a:p>
            <a:pPr marL="403225" indent="-273050">
              <a:lnSpc>
                <a:spcPct val="100000"/>
              </a:lnSpc>
              <a:buClr>
                <a:srgbClr val="0000A8"/>
              </a:buClr>
              <a:defRPr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7229F-E6E6-4F20-B6B7-ECE4CDA3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86" y="4279941"/>
            <a:ext cx="3048000" cy="133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3F3A96-86F9-469D-B84D-D479D877C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886" y="2398122"/>
            <a:ext cx="30765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7BBA28-35BC-45A7-8273-83AD6BE1452F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FEF3E4-8A4F-441D-AFEA-BAD10F3BAF35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E1EEA43-C718-48FE-944C-E6686B595073}"/>
              </a:ext>
            </a:extLst>
          </p:cNvPr>
          <p:cNvSpPr/>
          <p:nvPr/>
        </p:nvSpPr>
        <p:spPr>
          <a:xfrm>
            <a:off x="393111" y="727493"/>
            <a:ext cx="2728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6BBB11C-AA53-483B-847B-A69995E63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8A455AAE-22B3-4359-B7B3-1A61D060F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437" y="4316209"/>
            <a:ext cx="3236780" cy="24820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7984D08-0D83-4749-A240-BA94A8C2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37669" y="1327416"/>
            <a:ext cx="5579035" cy="36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2B903C0-2CC2-44DA-B321-4B0A20F3B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18874" t="8694"/>
          <a:stretch/>
        </p:blipFill>
        <p:spPr bwMode="auto">
          <a:xfrm>
            <a:off x="8900868" y="4955583"/>
            <a:ext cx="3234711" cy="183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BF1D16-FB37-443B-9A29-ED1BEDB33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513" y="1324327"/>
            <a:ext cx="3988660" cy="29121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09CA2C1D-4F2F-4FDF-AB98-E01A79AA92C5}"/>
              </a:ext>
            </a:extLst>
          </p:cNvPr>
          <p:cNvGrpSpPr>
            <a:grpSpLocks/>
          </p:cNvGrpSpPr>
          <p:nvPr/>
        </p:nvGrpSpPr>
        <p:grpSpPr bwMode="auto">
          <a:xfrm>
            <a:off x="4610832" y="5613441"/>
            <a:ext cx="3697054" cy="827953"/>
            <a:chOff x="1052" y="580"/>
            <a:chExt cx="3741" cy="1307"/>
          </a:xfrm>
        </p:grpSpPr>
        <p:sp>
          <p:nvSpPr>
            <p:cNvPr id="15" name="Oval 3">
              <a:extLst>
                <a:ext uri="{FF2B5EF4-FFF2-40B4-BE49-F238E27FC236}">
                  <a16:creationId xmlns:a16="http://schemas.microsoft.com/office/drawing/2014/main" id="{FFC7DB4F-BCD4-4D74-830F-C82DE504AA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580"/>
              <a:ext cx="301" cy="1303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D34931AC-D161-451B-B7D9-CB34F9C39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" y="725"/>
              <a:ext cx="725" cy="100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90B52937-219D-4BDB-A51D-CC04EAE26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8" y="717"/>
              <a:ext cx="238" cy="1006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0BB5B80A-1752-4B28-93F8-F24833725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1031"/>
              <a:ext cx="705" cy="418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41DB1AB9-E982-465D-9802-4C0213D55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" y="1025"/>
              <a:ext cx="137" cy="41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0" name="Oval 8">
              <a:extLst>
                <a:ext uri="{FF2B5EF4-FFF2-40B4-BE49-F238E27FC236}">
                  <a16:creationId xmlns:a16="http://schemas.microsoft.com/office/drawing/2014/main" id="{D85C0BCD-87A5-4054-9366-7277D3C2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9" y="1027"/>
              <a:ext cx="164" cy="41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1" name="Oval 9">
              <a:extLst>
                <a:ext uri="{FF2B5EF4-FFF2-40B4-BE49-F238E27FC236}">
                  <a16:creationId xmlns:a16="http://schemas.microsoft.com/office/drawing/2014/main" id="{6DBC841B-D4A6-4BE3-BA93-87C606181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743"/>
              <a:ext cx="246" cy="10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22" name="Arc 10">
              <a:extLst>
                <a:ext uri="{FF2B5EF4-FFF2-40B4-BE49-F238E27FC236}">
                  <a16:creationId xmlns:a16="http://schemas.microsoft.com/office/drawing/2014/main" id="{7ED890C0-E07B-43D3-98BD-D489F048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" y="726"/>
              <a:ext cx="121" cy="562"/>
            </a:xfrm>
            <a:custGeom>
              <a:avLst/>
              <a:gdLst>
                <a:gd name="T0" fmla="*/ 0 w 21600"/>
                <a:gd name="T1" fmla="*/ 0 h 21600"/>
                <a:gd name="T2" fmla="*/ 121 w 21600"/>
                <a:gd name="T3" fmla="*/ 561 h 21600"/>
                <a:gd name="T4" fmla="*/ 0 w 21600"/>
                <a:gd name="T5" fmla="*/ 562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14" y="0"/>
                    <a:pt x="21579" y="9647"/>
                    <a:pt x="21599" y="21562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14" y="0"/>
                    <a:pt x="21579" y="9647"/>
                    <a:pt x="21599" y="21562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3" name="Arc 11">
              <a:extLst>
                <a:ext uri="{FF2B5EF4-FFF2-40B4-BE49-F238E27FC236}">
                  <a16:creationId xmlns:a16="http://schemas.microsoft.com/office/drawing/2014/main" id="{9F97A4C6-4498-4910-89ED-C39661502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" y="1265"/>
              <a:ext cx="160" cy="465"/>
            </a:xfrm>
            <a:custGeom>
              <a:avLst/>
              <a:gdLst>
                <a:gd name="T0" fmla="*/ 160 w 21600"/>
                <a:gd name="T1" fmla="*/ 0 h 21600"/>
                <a:gd name="T2" fmla="*/ 0 w 21600"/>
                <a:gd name="T3" fmla="*/ 465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4" name="Line 12">
              <a:extLst>
                <a:ext uri="{FF2B5EF4-FFF2-40B4-BE49-F238E27FC236}">
                  <a16:creationId xmlns:a16="http://schemas.microsoft.com/office/drawing/2014/main" id="{2C7861B9-FEF0-4137-A619-CC2565CBF6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8" y="583"/>
              <a:ext cx="9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5" name="Line 13">
              <a:extLst>
                <a:ext uri="{FF2B5EF4-FFF2-40B4-BE49-F238E27FC236}">
                  <a16:creationId xmlns:a16="http://schemas.microsoft.com/office/drawing/2014/main" id="{715F32DA-BE75-4FAF-8DEB-C3CE3DFD6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1" y="1887"/>
              <a:ext cx="10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EE435DDE-593F-4C11-89A1-EC8D11250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" y="1535"/>
              <a:ext cx="389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/>
                <a:t>core</a:t>
              </a:r>
            </a:p>
          </p:txBody>
        </p:sp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808AAE5A-C473-418E-807C-8ECFFB1BB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1146"/>
              <a:ext cx="66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/>
                <a:t>cladding</a:t>
              </a:r>
            </a:p>
          </p:txBody>
        </p:sp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EDFE3F5D-E3AC-4A73-AA64-4335DA43A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7" y="1176"/>
              <a:ext cx="754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2000"/>
                <a:t>jacket</a:t>
              </a:r>
            </a:p>
          </p:txBody>
        </p:sp>
        <p:sp>
          <p:nvSpPr>
            <p:cNvPr id="29" name="Line 17">
              <a:extLst>
                <a:ext uri="{FF2B5EF4-FFF2-40B4-BE49-F238E27FC236}">
                  <a16:creationId xmlns:a16="http://schemas.microsoft.com/office/drawing/2014/main" id="{0FA7DC33-0FE4-4106-82C1-6F85F431C1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8" y="1068"/>
              <a:ext cx="871" cy="2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0" name="Rectangle 18">
              <a:extLst>
                <a:ext uri="{FF2B5EF4-FFF2-40B4-BE49-F238E27FC236}">
                  <a16:creationId xmlns:a16="http://schemas.microsoft.com/office/drawing/2014/main" id="{587C772B-9C37-4442-B557-2133D325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2" y="965"/>
              <a:ext cx="37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light</a:t>
              </a:r>
            </a:p>
          </p:txBody>
        </p:sp>
        <p:sp>
          <p:nvSpPr>
            <p:cNvPr id="31" name="Line 19">
              <a:extLst>
                <a:ext uri="{FF2B5EF4-FFF2-40B4-BE49-F238E27FC236}">
                  <a16:creationId xmlns:a16="http://schemas.microsoft.com/office/drawing/2014/main" id="{EFDF6B93-2E64-4B1B-8441-6B2F776C5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6" y="1091"/>
              <a:ext cx="467" cy="33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  <p:sp>
          <p:nvSpPr>
            <p:cNvPr id="32" name="Line 20">
              <a:extLst>
                <a:ext uri="{FF2B5EF4-FFF2-40B4-BE49-F238E27FC236}">
                  <a16:creationId xmlns:a16="http://schemas.microsoft.com/office/drawing/2014/main" id="{872F7BD4-B023-4468-81B4-6F50E8049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3" y="1112"/>
              <a:ext cx="280" cy="3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8863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3">
            <a:extLst>
              <a:ext uri="{FF2B5EF4-FFF2-40B4-BE49-F238E27FC236}">
                <a16:creationId xmlns:a16="http://schemas.microsoft.com/office/drawing/2014/main" id="{4CBDCFB8-F896-4F84-AA89-75F0120ECF28}"/>
              </a:ext>
            </a:extLst>
          </p:cNvPr>
          <p:cNvSpPr txBox="1">
            <a:spLocks noChangeArrowheads="1"/>
          </p:cNvSpPr>
          <p:nvPr/>
        </p:nvSpPr>
        <p:spPr>
          <a:xfrm>
            <a:off x="371880" y="1675381"/>
            <a:ext cx="5146549" cy="3507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163">
              <a:defRPr/>
            </a:pPr>
            <a:r>
              <a:rPr lang="en-US" sz="2400" dirty="0"/>
              <a:t>In each-and-every host</a:t>
            </a:r>
          </a:p>
          <a:p>
            <a:pPr indent="-284163">
              <a:defRPr/>
            </a:pPr>
            <a:r>
              <a:rPr lang="en-US" sz="2400" dirty="0"/>
              <a:t>Link layer implemented in </a:t>
            </a:r>
            <a:r>
              <a:rPr lang="en-US" sz="2400" i="1" dirty="0">
                <a:solidFill>
                  <a:srgbClr val="0000A8"/>
                </a:solidFill>
              </a:rPr>
              <a:t>network interface card</a:t>
            </a:r>
            <a:r>
              <a:rPr lang="en-US" sz="2400" dirty="0"/>
              <a:t> (NIC) or on a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Ethernet, </a:t>
            </a:r>
            <a:r>
              <a:rPr lang="en-US" dirty="0" err="1"/>
              <a:t>WiFi</a:t>
            </a:r>
            <a:r>
              <a:rPr lang="en-US" dirty="0"/>
              <a:t> card or chip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/>
              <a:t>implements link, physical layer</a:t>
            </a:r>
          </a:p>
          <a:p>
            <a:pPr indent="-284163">
              <a:defRPr/>
            </a:pPr>
            <a:r>
              <a:rPr lang="en-US" sz="2400" dirty="0"/>
              <a:t>Attaches into host’s system buses</a:t>
            </a:r>
          </a:p>
          <a:p>
            <a:pPr indent="-284163">
              <a:defRPr/>
            </a:pPr>
            <a:r>
              <a:rPr lang="en-US" sz="2400" dirty="0"/>
              <a:t>Combination of hardware, software, firmware</a:t>
            </a:r>
            <a:endParaRPr lang="en-US" dirty="0">
              <a:latin typeface="Gill Sans MT" charset="0"/>
            </a:endParaRP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05CDEED-4555-4048-A075-DB8397096AB1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Where is the link layer implemented?</a:t>
            </a:r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772F8267-8268-47DD-B7E1-2B1DC29DC999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BB81238D-DF9B-4102-9D0E-9F92EF910FF1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9643921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92">
            <a:extLst>
              <a:ext uri="{FF2B5EF4-FFF2-40B4-BE49-F238E27FC236}">
                <a16:creationId xmlns:a16="http://schemas.microsoft.com/office/drawing/2014/main" id="{2A70B32E-E6F6-4136-A66D-957331E76FA7}"/>
              </a:ext>
            </a:extLst>
          </p:cNvPr>
          <p:cNvSpPr>
            <a:spLocks/>
          </p:cNvSpPr>
          <p:nvPr/>
        </p:nvSpPr>
        <p:spPr bwMode="auto">
          <a:xfrm>
            <a:off x="6958592" y="5342847"/>
            <a:ext cx="2308225" cy="79749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connsiteX0" fmla="*/ 0 w 10000"/>
              <a:gd name="connsiteY0" fmla="*/ 7479 h 8422"/>
              <a:gd name="connsiteX1" fmla="*/ 138 w 10000"/>
              <a:gd name="connsiteY1" fmla="*/ 7232 h 8422"/>
              <a:gd name="connsiteX2" fmla="*/ 1933 w 10000"/>
              <a:gd name="connsiteY2" fmla="*/ 6289 h 8422"/>
              <a:gd name="connsiteX3" fmla="*/ 8569 w 10000"/>
              <a:gd name="connsiteY3" fmla="*/ 0 h 8422"/>
              <a:gd name="connsiteX4" fmla="*/ 10000 w 10000"/>
              <a:gd name="connsiteY4" fmla="*/ 6247 h 8422"/>
              <a:gd name="connsiteX5" fmla="*/ 1706 w 10000"/>
              <a:gd name="connsiteY5" fmla="*/ 8422 h 8422"/>
              <a:gd name="connsiteX6" fmla="*/ 0 w 10000"/>
              <a:gd name="connsiteY6" fmla="*/ 7479 h 8422"/>
              <a:gd name="connsiteX0" fmla="*/ 0 w 10000"/>
              <a:gd name="connsiteY0" fmla="*/ 1463 h 2583"/>
              <a:gd name="connsiteX1" fmla="*/ 138 w 10000"/>
              <a:gd name="connsiteY1" fmla="*/ 1170 h 2583"/>
              <a:gd name="connsiteX2" fmla="*/ 1933 w 10000"/>
              <a:gd name="connsiteY2" fmla="*/ 50 h 2583"/>
              <a:gd name="connsiteX3" fmla="*/ 6408 w 10000"/>
              <a:gd name="connsiteY3" fmla="*/ 241 h 2583"/>
              <a:gd name="connsiteX4" fmla="*/ 10000 w 10000"/>
              <a:gd name="connsiteY4" fmla="*/ 0 h 2583"/>
              <a:gd name="connsiteX5" fmla="*/ 1706 w 10000"/>
              <a:gd name="connsiteY5" fmla="*/ 2583 h 2583"/>
              <a:gd name="connsiteX6" fmla="*/ 0 w 10000"/>
              <a:gd name="connsiteY6" fmla="*/ 1463 h 2583"/>
              <a:gd name="connsiteX0" fmla="*/ 0 w 10000"/>
              <a:gd name="connsiteY0" fmla="*/ 5664 h 14626"/>
              <a:gd name="connsiteX1" fmla="*/ 138 w 10000"/>
              <a:gd name="connsiteY1" fmla="*/ 4530 h 14626"/>
              <a:gd name="connsiteX2" fmla="*/ 1933 w 10000"/>
              <a:gd name="connsiteY2" fmla="*/ 194 h 14626"/>
              <a:gd name="connsiteX3" fmla="*/ 6408 w 10000"/>
              <a:gd name="connsiteY3" fmla="*/ 933 h 14626"/>
              <a:gd name="connsiteX4" fmla="*/ 10000 w 10000"/>
              <a:gd name="connsiteY4" fmla="*/ 0 h 14626"/>
              <a:gd name="connsiteX5" fmla="*/ 1526 w 10000"/>
              <a:gd name="connsiteY5" fmla="*/ 14626 h 14626"/>
              <a:gd name="connsiteX6" fmla="*/ 0 w 10000"/>
              <a:gd name="connsiteY6" fmla="*/ 5664 h 14626"/>
              <a:gd name="connsiteX0" fmla="*/ 0 w 10000"/>
              <a:gd name="connsiteY0" fmla="*/ 5664 h 12103"/>
              <a:gd name="connsiteX1" fmla="*/ 138 w 10000"/>
              <a:gd name="connsiteY1" fmla="*/ 4530 h 12103"/>
              <a:gd name="connsiteX2" fmla="*/ 1933 w 10000"/>
              <a:gd name="connsiteY2" fmla="*/ 194 h 12103"/>
              <a:gd name="connsiteX3" fmla="*/ 6408 w 10000"/>
              <a:gd name="connsiteY3" fmla="*/ 933 h 12103"/>
              <a:gd name="connsiteX4" fmla="*/ 10000 w 10000"/>
              <a:gd name="connsiteY4" fmla="*/ 0 h 12103"/>
              <a:gd name="connsiteX5" fmla="*/ 1286 w 10000"/>
              <a:gd name="connsiteY5" fmla="*/ 12103 h 12103"/>
              <a:gd name="connsiteX6" fmla="*/ 0 w 10000"/>
              <a:gd name="connsiteY6" fmla="*/ 5664 h 1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2103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5" name="Rectangle 42">
            <a:extLst>
              <a:ext uri="{FF2B5EF4-FFF2-40B4-BE49-F238E27FC236}">
                <a16:creationId xmlns:a16="http://schemas.microsoft.com/office/drawing/2014/main" id="{A7AC3204-1511-485C-86D7-750A67F6E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667" y="2971229"/>
            <a:ext cx="1836737" cy="2401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E374E56E-D4BF-4DBB-9E4E-32D10F868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929" y="4909566"/>
            <a:ext cx="666750" cy="2825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7" name="Rectangle 45">
            <a:extLst>
              <a:ext uri="{FF2B5EF4-FFF2-40B4-BE49-F238E27FC236}">
                <a16:creationId xmlns:a16="http://schemas.microsoft.com/office/drawing/2014/main" id="{B897E0A1-BA97-4DB4-B55F-32ABF1D92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929" y="4322191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controller</a:t>
            </a:r>
          </a:p>
        </p:txBody>
      </p:sp>
      <p:sp>
        <p:nvSpPr>
          <p:cNvPr id="48" name="Text Box 46">
            <a:extLst>
              <a:ext uri="{FF2B5EF4-FFF2-40B4-BE49-F238E27FC236}">
                <a16:creationId xmlns:a16="http://schemas.microsoft.com/office/drawing/2014/main" id="{F4024606-1F5E-4575-8CF7-E52B59F1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6722" y="4919091"/>
            <a:ext cx="737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physical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" name="Freeform 47">
            <a:extLst>
              <a:ext uri="{FF2B5EF4-FFF2-40B4-BE49-F238E27FC236}">
                <a16:creationId xmlns:a16="http://schemas.microsoft.com/office/drawing/2014/main" id="{2A198630-14A9-4272-9492-8CA67426BA43}"/>
              </a:ext>
            </a:extLst>
          </p:cNvPr>
          <p:cNvSpPr>
            <a:spLocks/>
          </p:cNvSpPr>
          <p:nvPr/>
        </p:nvSpPr>
        <p:spPr bwMode="auto">
          <a:xfrm>
            <a:off x="7933317" y="3841179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Line 48">
            <a:extLst>
              <a:ext uri="{FF2B5EF4-FFF2-40B4-BE49-F238E27FC236}">
                <a16:creationId xmlns:a16="http://schemas.microsoft.com/office/drawing/2014/main" id="{A82E981A-99D6-466D-96C1-727250B80AE2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8379" y="4014216"/>
            <a:ext cx="1358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Line 49">
            <a:extLst>
              <a:ext uri="{FF2B5EF4-FFF2-40B4-BE49-F238E27FC236}">
                <a16:creationId xmlns:a16="http://schemas.microsoft.com/office/drawing/2014/main" id="{14110430-3788-4641-AC87-05AC0DC39C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93667" y="4022154"/>
            <a:ext cx="0" cy="3000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2" name="Rectangle 50">
            <a:extLst>
              <a:ext uri="{FF2B5EF4-FFF2-40B4-BE49-F238E27FC236}">
                <a16:creationId xmlns:a16="http://schemas.microsoft.com/office/drawing/2014/main" id="{4D9B3008-CE18-4748-B0C8-C390712B0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7254" y="3323654"/>
            <a:ext cx="657225" cy="519112"/>
          </a:xfrm>
          <a:prstGeom prst="rect">
            <a:avLst/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cpu</a:t>
            </a:r>
          </a:p>
        </p:txBody>
      </p:sp>
      <p:sp>
        <p:nvSpPr>
          <p:cNvPr id="53" name="Rectangle 51">
            <a:extLst>
              <a:ext uri="{FF2B5EF4-FFF2-40B4-BE49-F238E27FC236}">
                <a16:creationId xmlns:a16="http://schemas.microsoft.com/office/drawing/2014/main" id="{065D8137-ECD0-4859-B38A-9599003F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6404" y="3325241"/>
            <a:ext cx="657225" cy="51911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memory</a:t>
            </a:r>
          </a:p>
        </p:txBody>
      </p:sp>
      <p:sp>
        <p:nvSpPr>
          <p:cNvPr id="54" name="Line 52">
            <a:extLst>
              <a:ext uri="{FF2B5EF4-FFF2-40B4-BE49-F238E27FC236}">
                <a16:creationId xmlns:a16="http://schemas.microsoft.com/office/drawing/2014/main" id="{6D455855-EE97-4550-B3BD-B8D7137947C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990467" y="3844354"/>
            <a:ext cx="1587" cy="1698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Line 53">
            <a:extLst>
              <a:ext uri="{FF2B5EF4-FFF2-40B4-BE49-F238E27FC236}">
                <a16:creationId xmlns:a16="http://schemas.microsoft.com/office/drawing/2014/main" id="{BEC14756-425C-4AEA-9166-9CC465F7065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63592" y="3845941"/>
            <a:ext cx="1587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" name="Text Box 54">
            <a:extLst>
              <a:ext uri="{FF2B5EF4-FFF2-40B4-BE49-F238E27FC236}">
                <a16:creationId xmlns:a16="http://schemas.microsoft.com/office/drawing/2014/main" id="{A0DB587E-5B2D-4922-B681-D2094A06D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267" y="4142804"/>
            <a:ext cx="10383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host bus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(e.g., PCI)</a:t>
            </a:r>
          </a:p>
        </p:txBody>
      </p:sp>
      <p:sp>
        <p:nvSpPr>
          <p:cNvPr id="57" name="Line 55">
            <a:extLst>
              <a:ext uri="{FF2B5EF4-FFF2-40B4-BE49-F238E27FC236}">
                <a16:creationId xmlns:a16="http://schemas.microsoft.com/office/drawing/2014/main" id="{F2DF8ABD-0AE1-4A89-9E8D-33126F811D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3667" y="4630166"/>
            <a:ext cx="12700" cy="339725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8" name="Line 56">
            <a:extLst>
              <a:ext uri="{FF2B5EF4-FFF2-40B4-BE49-F238E27FC236}">
                <a16:creationId xmlns:a16="http://schemas.microsoft.com/office/drawing/2014/main" id="{0357BFD9-9889-4890-BCB7-E0430F3D0B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5465" y="5214365"/>
            <a:ext cx="0" cy="366713"/>
          </a:xfrm>
          <a:prstGeom prst="line">
            <a:avLst/>
          </a:prstGeom>
          <a:noFill/>
          <a:ln w="38100">
            <a:solidFill>
              <a:srgbClr val="0000A8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9" name="Line 57">
            <a:extLst>
              <a:ext uri="{FF2B5EF4-FFF2-40B4-BE49-F238E27FC236}">
                <a16:creationId xmlns:a16="http://schemas.microsoft.com/office/drawing/2014/main" id="{AF52C33C-2D5B-44C2-96AB-13C0B9A0A92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989004" y="4018979"/>
            <a:ext cx="382588" cy="268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0" name="Text Box 58">
            <a:extLst>
              <a:ext uri="{FF2B5EF4-FFF2-40B4-BE49-F238E27FC236}">
                <a16:creationId xmlns:a16="http://schemas.microsoft.com/office/drawing/2014/main" id="{710C3E4F-D2DE-4F8B-A49F-6FA82C4FA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8479" y="5712841"/>
            <a:ext cx="135325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network interface</a:t>
            </a:r>
          </a:p>
        </p:txBody>
      </p:sp>
      <p:sp>
        <p:nvSpPr>
          <p:cNvPr id="61" name="Line 59">
            <a:extLst>
              <a:ext uri="{FF2B5EF4-FFF2-40B4-BE49-F238E27FC236}">
                <a16:creationId xmlns:a16="http://schemas.microsoft.com/office/drawing/2014/main" id="{894FC106-E8D5-402B-AD8D-CACDE399CB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06442" y="5036566"/>
            <a:ext cx="271462" cy="7508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Rectangle 43">
            <a:extLst>
              <a:ext uri="{FF2B5EF4-FFF2-40B4-BE49-F238E27FC236}">
                <a16:creationId xmlns:a16="http://schemas.microsoft.com/office/drawing/2014/main" id="{C5DC0B1F-E9BD-4363-BC7D-7378F1FDC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3917" y="4211066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grpSp>
        <p:nvGrpSpPr>
          <p:cNvPr id="63" name="Group 84">
            <a:extLst>
              <a:ext uri="{FF2B5EF4-FFF2-40B4-BE49-F238E27FC236}">
                <a16:creationId xmlns:a16="http://schemas.microsoft.com/office/drawing/2014/main" id="{2D94A975-4BF9-417E-ABB3-CB8D410C9766}"/>
              </a:ext>
            </a:extLst>
          </p:cNvPr>
          <p:cNvGrpSpPr>
            <a:grpSpLocks/>
          </p:cNvGrpSpPr>
          <p:nvPr/>
        </p:nvGrpSpPr>
        <p:grpSpPr bwMode="auto">
          <a:xfrm>
            <a:off x="6402969" y="3163315"/>
            <a:ext cx="1470026" cy="2035175"/>
            <a:chOff x="2695" y="1742"/>
            <a:chExt cx="926" cy="1282"/>
          </a:xfrm>
        </p:grpSpPr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0582C3DB-2EB3-49EE-85ED-4CA4A565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" y="2488"/>
              <a:ext cx="393" cy="536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connsiteX0" fmla="*/ 9933 w 9933"/>
                <a:gd name="connsiteY0" fmla="*/ 0 h 10000"/>
                <a:gd name="connsiteX1" fmla="*/ 0 w 9933"/>
                <a:gd name="connsiteY1" fmla="*/ 1944 h 10000"/>
                <a:gd name="connsiteX2" fmla="*/ 10 w 9933"/>
                <a:gd name="connsiteY2" fmla="*/ 8327 h 10000"/>
                <a:gd name="connsiteX3" fmla="*/ 9882 w 9933"/>
                <a:gd name="connsiteY3" fmla="*/ 10000 h 10000"/>
                <a:gd name="connsiteX4" fmla="*/ 9933 w 9933"/>
                <a:gd name="connsiteY4" fmla="*/ 0 h 10000"/>
                <a:gd name="connsiteX0" fmla="*/ 10067 w 10067"/>
                <a:gd name="connsiteY0" fmla="*/ 2667 h 8056"/>
                <a:gd name="connsiteX1" fmla="*/ 0 w 10067"/>
                <a:gd name="connsiteY1" fmla="*/ 0 h 8056"/>
                <a:gd name="connsiteX2" fmla="*/ 10 w 10067"/>
                <a:gd name="connsiteY2" fmla="*/ 6383 h 8056"/>
                <a:gd name="connsiteX3" fmla="*/ 9949 w 10067"/>
                <a:gd name="connsiteY3" fmla="*/ 8056 h 8056"/>
                <a:gd name="connsiteX4" fmla="*/ 10067 w 10067"/>
                <a:gd name="connsiteY4" fmla="*/ 2667 h 8056"/>
                <a:gd name="connsiteX0" fmla="*/ 10134 w 10134"/>
                <a:gd name="connsiteY0" fmla="*/ 2191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2191 h 10000"/>
                <a:gd name="connsiteX0" fmla="*/ 10134 w 10134"/>
                <a:gd name="connsiteY0" fmla="*/ 1569 h 10000"/>
                <a:gd name="connsiteX1" fmla="*/ 0 w 10134"/>
                <a:gd name="connsiteY1" fmla="*/ 0 h 10000"/>
                <a:gd name="connsiteX2" fmla="*/ 10 w 10134"/>
                <a:gd name="connsiteY2" fmla="*/ 7923 h 10000"/>
                <a:gd name="connsiteX3" fmla="*/ 9883 w 10134"/>
                <a:gd name="connsiteY3" fmla="*/ 10000 h 10000"/>
                <a:gd name="connsiteX4" fmla="*/ 10134 w 10134"/>
                <a:gd name="connsiteY4" fmla="*/ 1569 h 10000"/>
                <a:gd name="connsiteX0" fmla="*/ 10134 w 10134"/>
                <a:gd name="connsiteY0" fmla="*/ 1569 h 9876"/>
                <a:gd name="connsiteX1" fmla="*/ 0 w 10134"/>
                <a:gd name="connsiteY1" fmla="*/ 0 h 9876"/>
                <a:gd name="connsiteX2" fmla="*/ 10 w 10134"/>
                <a:gd name="connsiteY2" fmla="*/ 7923 h 9876"/>
                <a:gd name="connsiteX3" fmla="*/ 10084 w 10134"/>
                <a:gd name="connsiteY3" fmla="*/ 9876 h 9876"/>
                <a:gd name="connsiteX4" fmla="*/ 10134 w 10134"/>
                <a:gd name="connsiteY4" fmla="*/ 1569 h 9876"/>
                <a:gd name="connsiteX0" fmla="*/ 9934 w 9954"/>
                <a:gd name="connsiteY0" fmla="*/ 0 h 12944"/>
                <a:gd name="connsiteX1" fmla="*/ 0 w 9954"/>
                <a:gd name="connsiteY1" fmla="*/ 2944 h 12944"/>
                <a:gd name="connsiteX2" fmla="*/ 10 w 9954"/>
                <a:gd name="connsiteY2" fmla="*/ 10966 h 12944"/>
                <a:gd name="connsiteX3" fmla="*/ 9951 w 9954"/>
                <a:gd name="connsiteY3" fmla="*/ 12944 h 12944"/>
                <a:gd name="connsiteX4" fmla="*/ 9934 w 9954"/>
                <a:gd name="connsiteY4" fmla="*/ 0 h 1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4" h="1294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Rectangle 73">
              <a:extLst>
                <a:ext uri="{FF2B5EF4-FFF2-40B4-BE49-F238E27FC236}">
                  <a16:creationId xmlns:a16="http://schemas.microsoft.com/office/drawing/2014/main" id="{135C0F8B-058C-4D29-9DE7-E92A2C9D6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E40000"/>
              </a:solidFill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EFBEDA24-7254-4783-A9A2-302594404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lumMod val="65000"/>
                  </a:scheme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7" name="Rectangle 82">
              <a:extLst>
                <a:ext uri="{FF2B5EF4-FFF2-40B4-BE49-F238E27FC236}">
                  <a16:creationId xmlns:a16="http://schemas.microsoft.com/office/drawing/2014/main" id="{FD08A5EF-1244-4505-9231-977843EAD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Text Box 65">
              <a:extLst>
                <a:ext uri="{FF2B5EF4-FFF2-40B4-BE49-F238E27FC236}">
                  <a16:creationId xmlns:a16="http://schemas.microsoft.com/office/drawing/2014/main" id="{211435F4-9C87-4F7F-8DD4-0A235435A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application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transport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network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</p:txBody>
        </p:sp>
        <p:sp>
          <p:nvSpPr>
            <p:cNvPr id="69" name="Line 66">
              <a:extLst>
                <a:ext uri="{FF2B5EF4-FFF2-40B4-BE49-F238E27FC236}">
                  <a16:creationId xmlns:a16="http://schemas.microsoft.com/office/drawing/2014/main" id="{6B7BE60C-1D90-4194-9160-9416BAFA4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1898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6833D7E1-BB07-4C1B-85F7-45C50FA6F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001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1" name="Line 68">
              <a:extLst>
                <a:ext uri="{FF2B5EF4-FFF2-40B4-BE49-F238E27FC236}">
                  <a16:creationId xmlns:a16="http://schemas.microsoft.com/office/drawing/2014/main" id="{4B311441-8C97-46F8-90F0-94EC4B0FA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5" y="2110"/>
              <a:ext cx="489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Rectangle 70">
              <a:extLst>
                <a:ext uri="{FF2B5EF4-FFF2-40B4-BE49-F238E27FC236}">
                  <a16:creationId xmlns:a16="http://schemas.microsoft.com/office/drawing/2014/main" id="{19594B34-09AB-4C8F-8A27-9544826AA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Line 71">
              <a:extLst>
                <a:ext uri="{FF2B5EF4-FFF2-40B4-BE49-F238E27FC236}">
                  <a16:creationId xmlns:a16="http://schemas.microsoft.com/office/drawing/2014/main" id="{36BF6379-4941-4274-9B06-4C3BBD61C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4" y="222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C77AB8C7-5D14-49F0-9F4E-38CFE3550C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Text Box 74">
              <a:extLst>
                <a:ext uri="{FF2B5EF4-FFF2-40B4-BE49-F238E27FC236}">
                  <a16:creationId xmlns:a16="http://schemas.microsoft.com/office/drawing/2014/main" id="{1AFA717A-105E-4A22-BB7C-95F7C9C993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link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ＭＳ Ｐゴシック" charset="0"/>
                </a:rPr>
                <a:t>physical</a:t>
              </a:r>
            </a:p>
          </p:txBody>
        </p:sp>
        <p:sp>
          <p:nvSpPr>
            <p:cNvPr id="76" name="Line 78">
              <a:extLst>
                <a:ext uri="{FF2B5EF4-FFF2-40B4-BE49-F238E27FC236}">
                  <a16:creationId xmlns:a16="http://schemas.microsoft.com/office/drawing/2014/main" id="{F931849B-1778-445B-9524-29A08690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803"/>
              <a:ext cx="489" cy="0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" name="Line 80">
              <a:extLst>
                <a:ext uri="{FF2B5EF4-FFF2-40B4-BE49-F238E27FC236}">
                  <a16:creationId xmlns:a16="http://schemas.microsoft.com/office/drawing/2014/main" id="{9B201177-AE64-4900-B138-7603B696B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Line 81">
              <a:extLst>
                <a:ext uri="{FF2B5EF4-FFF2-40B4-BE49-F238E27FC236}">
                  <a16:creationId xmlns:a16="http://schemas.microsoft.com/office/drawing/2014/main" id="{89316295-20D0-493F-8D0A-CA873BF92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rgbClr val="E4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79" name="Picture 86">
            <a:extLst>
              <a:ext uri="{FF2B5EF4-FFF2-40B4-BE49-F238E27FC236}">
                <a16:creationId xmlns:a16="http://schemas.microsoft.com/office/drawing/2014/main" id="{1D8D3FB3-14AF-42AD-92C9-DE9C4EDAA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11" y="1534395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0" name="Picture 87">
            <a:extLst>
              <a:ext uri="{FF2B5EF4-FFF2-40B4-BE49-F238E27FC236}">
                <a16:creationId xmlns:a16="http://schemas.microsoft.com/office/drawing/2014/main" id="{D6102C52-217D-476A-8FAA-B2082BB5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329" y="1674241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1" name="Group 89">
            <a:extLst>
              <a:ext uri="{FF2B5EF4-FFF2-40B4-BE49-F238E27FC236}">
                <a16:creationId xmlns:a16="http://schemas.microsoft.com/office/drawing/2014/main" id="{79492A30-ECB2-41F8-9A69-70766BDF9B1F}"/>
              </a:ext>
            </a:extLst>
          </p:cNvPr>
          <p:cNvGrpSpPr>
            <a:grpSpLocks/>
          </p:cNvGrpSpPr>
          <p:nvPr/>
        </p:nvGrpSpPr>
        <p:grpSpPr bwMode="auto">
          <a:xfrm>
            <a:off x="6364867" y="5608066"/>
            <a:ext cx="1109662" cy="820449"/>
            <a:chOff x="-44" y="1473"/>
            <a:chExt cx="981" cy="1105"/>
          </a:xfrm>
        </p:grpSpPr>
        <p:pic>
          <p:nvPicPr>
            <p:cNvPr id="82" name="Picture 90" descr="desktop_computer_stylized_medium">
              <a:extLst>
                <a:ext uri="{FF2B5EF4-FFF2-40B4-BE49-F238E27FC236}">
                  <a16:creationId xmlns:a16="http://schemas.microsoft.com/office/drawing/2014/main" id="{3B607841-C258-4B8B-9D3D-5FF004C8B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Freeform 91">
              <a:extLst>
                <a:ext uri="{FF2B5EF4-FFF2-40B4-BE49-F238E27FC236}">
                  <a16:creationId xmlns:a16="http://schemas.microsoft.com/office/drawing/2014/main" id="{0B43CE69-0D0A-43F3-8B25-BC0EC203DD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42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>
            <a:extLst>
              <a:ext uri="{FF2B5EF4-FFF2-40B4-BE49-F238E27FC236}">
                <a16:creationId xmlns:a16="http://schemas.microsoft.com/office/drawing/2014/main" id="{40E2AF9C-1A65-774D-917A-173687CEF53C}"/>
              </a:ext>
            </a:extLst>
          </p:cNvPr>
          <p:cNvSpPr txBox="1">
            <a:spLocks noChangeArrowheads="1"/>
          </p:cNvSpPr>
          <p:nvPr/>
        </p:nvSpPr>
        <p:spPr>
          <a:xfrm>
            <a:off x="599768" y="1536126"/>
            <a:ext cx="7885472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Types of Physical Transmission Media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B2FF6-C1D7-460D-BB72-3E931A58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8" y="1622177"/>
            <a:ext cx="7885472" cy="473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9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F3A4FBDA-F3DE-F640-AAEE-CE557E67DD69}"/>
              </a:ext>
            </a:extLst>
          </p:cNvPr>
          <p:cNvSpPr txBox="1">
            <a:spLocks noChangeArrowheads="1"/>
          </p:cNvSpPr>
          <p:nvPr/>
        </p:nvSpPr>
        <p:spPr>
          <a:xfrm>
            <a:off x="571612" y="4479560"/>
            <a:ext cx="5239253" cy="226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1075" indent="-857250">
              <a:buClr>
                <a:schemeClr val="bg1">
                  <a:lumMod val="75000"/>
                </a:schemeClr>
              </a:buClr>
              <a:defRPr/>
            </a:pPr>
            <a:endParaRPr lang="en-US" sz="6000" dirty="0">
              <a:solidFill>
                <a:schemeClr val="bg2">
                  <a:lumMod val="75000"/>
                </a:schemeClr>
              </a:solidFill>
            </a:endParaRPr>
          </a:p>
          <a:p>
            <a:pPr marL="457200" indent="-333375">
              <a:buClr>
                <a:schemeClr val="bg1">
                  <a:lumMod val="75000"/>
                </a:schemeClr>
              </a:buClr>
              <a:defRPr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935D8EE-730D-3846-8ED3-CF147CA4A373}"/>
              </a:ext>
            </a:extLst>
          </p:cNvPr>
          <p:cNvSpPr txBox="1">
            <a:spLocks noChangeArrowheads="1"/>
          </p:cNvSpPr>
          <p:nvPr/>
        </p:nvSpPr>
        <p:spPr>
          <a:xfrm>
            <a:off x="393112" y="1427029"/>
            <a:ext cx="6631144" cy="50160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Introduction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Error detection, correction 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Multiple access protocols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Switched LANs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addressing, ARP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Ethernet</a:t>
            </a:r>
          </a:p>
          <a:p>
            <a:pPr marL="742950" lvl="3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switches</a:t>
            </a:r>
          </a:p>
          <a:p>
            <a:pPr marL="285750" indent="-274638">
              <a:spcBef>
                <a:spcPts val="6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 day in the life of a web request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Physical layer</a:t>
            </a:r>
          </a:p>
          <a:p>
            <a:pPr marL="285750" indent="-274638">
              <a:spcBef>
                <a:spcPts val="600"/>
              </a:spcBef>
              <a:buClr>
                <a:srgbClr val="0000A8"/>
              </a:buClr>
            </a:pPr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Wireless LANs: IEEE 802.11</a:t>
            </a:r>
          </a:p>
          <a:p>
            <a:pPr marL="628650" lvl="1" indent="-274638">
              <a:spcBef>
                <a:spcPts val="600"/>
              </a:spcBef>
            </a:pPr>
            <a:endParaRPr lang="en-US" altLang="en-US" sz="32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8B39E9-F52C-458B-A774-DBCC22175C3C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A63904-5458-4F2E-9F72-0F91286D7277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3489E2C-6489-45BB-A404-7B8FD1709D61}"/>
              </a:ext>
            </a:extLst>
          </p:cNvPr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Unit – 5 Link Layer and LAN Roadmap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8CEE7A2A-7784-4B5D-82B6-9549831AA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63399444-9604-43CA-971F-6ECD49A15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68" y="4503020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3" name="Oval 11">
            <a:extLst>
              <a:ext uri="{FF2B5EF4-FFF2-40B4-BE49-F238E27FC236}">
                <a16:creationId xmlns:a16="http://schemas.microsoft.com/office/drawing/2014/main" id="{FD03CCEE-9673-4890-BCFB-A9ACA2A35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68" y="1415333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7" name="Line 22">
            <a:extLst>
              <a:ext uri="{FF2B5EF4-FFF2-40B4-BE49-F238E27FC236}">
                <a16:creationId xmlns:a16="http://schemas.microsoft.com/office/drawing/2014/main" id="{76F7A1E2-779A-4DAF-8D05-2AD25E4A54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1" y="2572620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Oval 23">
            <a:extLst>
              <a:ext uri="{FF2B5EF4-FFF2-40B4-BE49-F238E27FC236}">
                <a16:creationId xmlns:a16="http://schemas.microsoft.com/office/drawing/2014/main" id="{978F4A28-48F4-4CE4-9EE1-CAE243EFE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3" y="4158533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1" name="Oval 38">
            <a:extLst>
              <a:ext uri="{FF2B5EF4-FFF2-40B4-BE49-F238E27FC236}">
                <a16:creationId xmlns:a16="http://schemas.microsoft.com/office/drawing/2014/main" id="{1492902E-3E18-4972-AEC3-B8C712A48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18" y="4564933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2" name="Line 59">
            <a:extLst>
              <a:ext uri="{FF2B5EF4-FFF2-40B4-BE49-F238E27FC236}">
                <a16:creationId xmlns:a16="http://schemas.microsoft.com/office/drawing/2014/main" id="{4B1F4E2B-9CDF-4D1D-9F64-DDF3ABAA88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1" y="5549183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3" name="Line 60">
            <a:extLst>
              <a:ext uri="{FF2B5EF4-FFF2-40B4-BE49-F238E27FC236}">
                <a16:creationId xmlns:a16="http://schemas.microsoft.com/office/drawing/2014/main" id="{FE7C58AD-8A69-46B2-82F0-C420FF1F82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818" y="545234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4" name="Line 61">
            <a:extLst>
              <a:ext uri="{FF2B5EF4-FFF2-40B4-BE49-F238E27FC236}">
                <a16:creationId xmlns:a16="http://schemas.microsoft.com/office/drawing/2014/main" id="{4836C8DA-0F7E-46FE-8550-59EBCCA8A6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06" y="5528545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5" name="Line 62">
            <a:extLst>
              <a:ext uri="{FF2B5EF4-FFF2-40B4-BE49-F238E27FC236}">
                <a16:creationId xmlns:a16="http://schemas.microsoft.com/office/drawing/2014/main" id="{4FCE0C4E-07F1-43FF-903B-E118E74362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5956" y="5595220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Line 64">
            <a:extLst>
              <a:ext uri="{FF2B5EF4-FFF2-40B4-BE49-F238E27FC236}">
                <a16:creationId xmlns:a16="http://schemas.microsoft.com/office/drawing/2014/main" id="{FC97D781-0900-4F9E-832A-C20FCC0AF7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68" y="4269658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37" name="Group 356">
            <a:extLst>
              <a:ext uri="{FF2B5EF4-FFF2-40B4-BE49-F238E27FC236}">
                <a16:creationId xmlns:a16="http://schemas.microsoft.com/office/drawing/2014/main" id="{920862DB-9919-452D-B468-B36BF6875504}"/>
              </a:ext>
            </a:extLst>
          </p:cNvPr>
          <p:cNvGrpSpPr>
            <a:grpSpLocks/>
          </p:cNvGrpSpPr>
          <p:nvPr/>
        </p:nvGrpSpPr>
        <p:grpSpPr bwMode="auto">
          <a:xfrm>
            <a:off x="6137268" y="4991970"/>
            <a:ext cx="331788" cy="368300"/>
            <a:chOff x="313" y="1497"/>
            <a:chExt cx="1152" cy="1014"/>
          </a:xfrm>
        </p:grpSpPr>
        <p:pic>
          <p:nvPicPr>
            <p:cNvPr id="38" name="Picture 354" descr="laptop_stylized_small">
              <a:extLst>
                <a:ext uri="{FF2B5EF4-FFF2-40B4-BE49-F238E27FC236}">
                  <a16:creationId xmlns:a16="http://schemas.microsoft.com/office/drawing/2014/main" id="{DE64521F-B050-4BE7-8491-3D87118F5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55" descr="antenna_stylized">
              <a:extLst>
                <a:ext uri="{FF2B5EF4-FFF2-40B4-BE49-F238E27FC236}">
                  <a16:creationId xmlns:a16="http://schemas.microsoft.com/office/drawing/2014/main" id="{EEEF6F33-DBEE-4FB0-BB82-FBDA13EAD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361">
            <a:extLst>
              <a:ext uri="{FF2B5EF4-FFF2-40B4-BE49-F238E27FC236}">
                <a16:creationId xmlns:a16="http://schemas.microsoft.com/office/drawing/2014/main" id="{071E7A8F-7FD6-4ACF-8482-07ED7613289F}"/>
              </a:ext>
            </a:extLst>
          </p:cNvPr>
          <p:cNvGrpSpPr>
            <a:grpSpLocks/>
          </p:cNvGrpSpPr>
          <p:nvPr/>
        </p:nvGrpSpPr>
        <p:grpSpPr bwMode="auto">
          <a:xfrm>
            <a:off x="1766881" y="4320458"/>
            <a:ext cx="396875" cy="388937"/>
            <a:chOff x="2967" y="478"/>
            <a:chExt cx="788" cy="625"/>
          </a:xfrm>
        </p:grpSpPr>
        <p:pic>
          <p:nvPicPr>
            <p:cNvPr id="41" name="Picture 358" descr="access_point_stylized_small">
              <a:extLst>
                <a:ext uri="{FF2B5EF4-FFF2-40B4-BE49-F238E27FC236}">
                  <a16:creationId xmlns:a16="http://schemas.microsoft.com/office/drawing/2014/main" id="{DEDE6763-4AA6-4E3A-88A0-22E9FF5FC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60" descr="antenna_radiation_stylized">
              <a:extLst>
                <a:ext uri="{FF2B5EF4-FFF2-40B4-BE49-F238E27FC236}">
                  <a16:creationId xmlns:a16="http://schemas.microsoft.com/office/drawing/2014/main" id="{A304D760-D68F-43D5-B72E-FAB822212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Group 1">
            <a:extLst>
              <a:ext uri="{FF2B5EF4-FFF2-40B4-BE49-F238E27FC236}">
                <a16:creationId xmlns:a16="http://schemas.microsoft.com/office/drawing/2014/main" id="{2FCFC6FD-AAB6-42C1-AECE-DE6C8547E24E}"/>
              </a:ext>
            </a:extLst>
          </p:cNvPr>
          <p:cNvGrpSpPr>
            <a:grpSpLocks/>
          </p:cNvGrpSpPr>
          <p:nvPr/>
        </p:nvGrpSpPr>
        <p:grpSpPr bwMode="auto">
          <a:xfrm>
            <a:off x="5364156" y="5082458"/>
            <a:ext cx="458787" cy="620712"/>
            <a:chOff x="5955030" y="3031808"/>
            <a:chExt cx="914400" cy="1398587"/>
          </a:xfrm>
        </p:grpSpPr>
        <p:grpSp>
          <p:nvGrpSpPr>
            <p:cNvPr id="44" name="Group 398">
              <a:extLst>
                <a:ext uri="{FF2B5EF4-FFF2-40B4-BE49-F238E27FC236}">
                  <a16:creationId xmlns:a16="http://schemas.microsoft.com/office/drawing/2014/main" id="{096D7202-BE80-46A2-B406-6DFF65CD9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46" name="Line 270">
                <a:extLst>
                  <a:ext uri="{FF2B5EF4-FFF2-40B4-BE49-F238E27FC236}">
                    <a16:creationId xmlns:a16="http://schemas.microsoft.com/office/drawing/2014/main" id="{B6A72719-D32A-4D84-8B2C-2FCE886D0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7" name="Line 271">
                <a:extLst>
                  <a:ext uri="{FF2B5EF4-FFF2-40B4-BE49-F238E27FC236}">
                    <a16:creationId xmlns:a16="http://schemas.microsoft.com/office/drawing/2014/main" id="{6FC5180B-612F-4E9E-BB6A-B4D73DB7C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Line 272">
                <a:extLst>
                  <a:ext uri="{FF2B5EF4-FFF2-40B4-BE49-F238E27FC236}">
                    <a16:creationId xmlns:a16="http://schemas.microsoft.com/office/drawing/2014/main" id="{7D8C7E39-94DB-45BE-AF99-A22F5DB03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" name="Line 273">
                <a:extLst>
                  <a:ext uri="{FF2B5EF4-FFF2-40B4-BE49-F238E27FC236}">
                    <a16:creationId xmlns:a16="http://schemas.microsoft.com/office/drawing/2014/main" id="{63D344C7-EC8F-4708-A540-1A3645F672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" name="Line 274">
                <a:extLst>
                  <a:ext uri="{FF2B5EF4-FFF2-40B4-BE49-F238E27FC236}">
                    <a16:creationId xmlns:a16="http://schemas.microsoft.com/office/drawing/2014/main" id="{C80BE240-BA6B-4F2C-8ADD-A8051CDE5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" name="Line 275">
                <a:extLst>
                  <a:ext uri="{FF2B5EF4-FFF2-40B4-BE49-F238E27FC236}">
                    <a16:creationId xmlns:a16="http://schemas.microsoft.com/office/drawing/2014/main" id="{283C30E0-3882-47EA-85A7-7511820EE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Line 276">
                <a:extLst>
                  <a:ext uri="{FF2B5EF4-FFF2-40B4-BE49-F238E27FC236}">
                    <a16:creationId xmlns:a16="http://schemas.microsoft.com/office/drawing/2014/main" id="{FB3187AA-FD65-42CD-83C3-8405E02AD1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" name="Line 277">
                <a:extLst>
                  <a:ext uri="{FF2B5EF4-FFF2-40B4-BE49-F238E27FC236}">
                    <a16:creationId xmlns:a16="http://schemas.microsoft.com/office/drawing/2014/main" id="{EC2B8733-A279-4FD9-A76C-D70173FAA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" name="Line 278">
                <a:extLst>
                  <a:ext uri="{FF2B5EF4-FFF2-40B4-BE49-F238E27FC236}">
                    <a16:creationId xmlns:a16="http://schemas.microsoft.com/office/drawing/2014/main" id="{7363141C-D2A4-4F98-B98F-54F6CB27F6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" name="Line 279">
                <a:extLst>
                  <a:ext uri="{FF2B5EF4-FFF2-40B4-BE49-F238E27FC236}">
                    <a16:creationId xmlns:a16="http://schemas.microsoft.com/office/drawing/2014/main" id="{C77FFDC0-C296-4BE5-A095-2D4339A870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Line 280">
                <a:extLst>
                  <a:ext uri="{FF2B5EF4-FFF2-40B4-BE49-F238E27FC236}">
                    <a16:creationId xmlns:a16="http://schemas.microsoft.com/office/drawing/2014/main" id="{9130C54C-F9DA-41D7-AF96-87D59740A4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Line 281">
                <a:extLst>
                  <a:ext uri="{FF2B5EF4-FFF2-40B4-BE49-F238E27FC236}">
                    <a16:creationId xmlns:a16="http://schemas.microsoft.com/office/drawing/2014/main" id="{E61DE660-CC66-4764-A17F-F0BC545A8A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Line 282">
                <a:extLst>
                  <a:ext uri="{FF2B5EF4-FFF2-40B4-BE49-F238E27FC236}">
                    <a16:creationId xmlns:a16="http://schemas.microsoft.com/office/drawing/2014/main" id="{33DC394A-E746-4E1D-B83B-31AA64DCB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Line 283">
                <a:extLst>
                  <a:ext uri="{FF2B5EF4-FFF2-40B4-BE49-F238E27FC236}">
                    <a16:creationId xmlns:a16="http://schemas.microsoft.com/office/drawing/2014/main" id="{E691020F-75F1-46E0-BF16-600A021FF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Line 284">
                <a:extLst>
                  <a:ext uri="{FF2B5EF4-FFF2-40B4-BE49-F238E27FC236}">
                    <a16:creationId xmlns:a16="http://schemas.microsoft.com/office/drawing/2014/main" id="{FD48FBC8-AD11-4346-9202-8A9C8FE5D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45" name="Picture 399" descr="cell_tower_radiation copy">
              <a:extLst>
                <a:ext uri="{FF2B5EF4-FFF2-40B4-BE49-F238E27FC236}">
                  <a16:creationId xmlns:a16="http://schemas.microsoft.com/office/drawing/2014/main" id="{483BADE2-B076-4737-ADF5-579F90F8B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403">
            <a:extLst>
              <a:ext uri="{FF2B5EF4-FFF2-40B4-BE49-F238E27FC236}">
                <a16:creationId xmlns:a16="http://schemas.microsoft.com/office/drawing/2014/main" id="{8EAD2D4C-CA47-46E2-871F-A69F6029C3F9}"/>
              </a:ext>
            </a:extLst>
          </p:cNvPr>
          <p:cNvGrpSpPr>
            <a:grpSpLocks/>
          </p:cNvGrpSpPr>
          <p:nvPr/>
        </p:nvGrpSpPr>
        <p:grpSpPr bwMode="auto">
          <a:xfrm>
            <a:off x="3098793" y="5479333"/>
            <a:ext cx="527050" cy="392112"/>
            <a:chOff x="2751" y="1851"/>
            <a:chExt cx="462" cy="478"/>
          </a:xfrm>
        </p:grpSpPr>
        <p:pic>
          <p:nvPicPr>
            <p:cNvPr id="62" name="Picture 364" descr="iphone_stylized_small">
              <a:extLst>
                <a:ext uri="{FF2B5EF4-FFF2-40B4-BE49-F238E27FC236}">
                  <a16:creationId xmlns:a16="http://schemas.microsoft.com/office/drawing/2014/main" id="{A9914B7B-5C37-437C-9319-38761282D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02" descr="antenna_radiation_stylized">
              <a:extLst>
                <a:ext uri="{FF2B5EF4-FFF2-40B4-BE49-F238E27FC236}">
                  <a16:creationId xmlns:a16="http://schemas.microsoft.com/office/drawing/2014/main" id="{3AAA4F7F-4BCA-4E6F-BF77-28DDF5264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100">
            <a:extLst>
              <a:ext uri="{FF2B5EF4-FFF2-40B4-BE49-F238E27FC236}">
                <a16:creationId xmlns:a16="http://schemas.microsoft.com/office/drawing/2014/main" id="{9C169A97-A425-4DFA-9BAC-E8C6711F7322}"/>
              </a:ext>
            </a:extLst>
          </p:cNvPr>
          <p:cNvGrpSpPr>
            <a:grpSpLocks/>
          </p:cNvGrpSpPr>
          <p:nvPr/>
        </p:nvGrpSpPr>
        <p:grpSpPr bwMode="auto">
          <a:xfrm>
            <a:off x="3789356" y="5112620"/>
            <a:ext cx="458787" cy="620713"/>
            <a:chOff x="5955030" y="3031808"/>
            <a:chExt cx="914400" cy="1398587"/>
          </a:xfrm>
        </p:grpSpPr>
        <p:grpSp>
          <p:nvGrpSpPr>
            <p:cNvPr id="65" name="Group 398">
              <a:extLst>
                <a:ext uri="{FF2B5EF4-FFF2-40B4-BE49-F238E27FC236}">
                  <a16:creationId xmlns:a16="http://schemas.microsoft.com/office/drawing/2014/main" id="{99355B7E-4991-43ED-8CA8-FC9512185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67" name="Line 270">
                <a:extLst>
                  <a:ext uri="{FF2B5EF4-FFF2-40B4-BE49-F238E27FC236}">
                    <a16:creationId xmlns:a16="http://schemas.microsoft.com/office/drawing/2014/main" id="{888F8AEA-EF13-4473-B0D2-75E66E68BD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8" name="Line 271">
                <a:extLst>
                  <a:ext uri="{FF2B5EF4-FFF2-40B4-BE49-F238E27FC236}">
                    <a16:creationId xmlns:a16="http://schemas.microsoft.com/office/drawing/2014/main" id="{81FBE51C-A077-4DAD-8AF2-2F82F849EE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9" name="Line 272">
                <a:extLst>
                  <a:ext uri="{FF2B5EF4-FFF2-40B4-BE49-F238E27FC236}">
                    <a16:creationId xmlns:a16="http://schemas.microsoft.com/office/drawing/2014/main" id="{8445DFF6-2EAF-4789-ABD8-E0AB1A39B0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0" name="Line 273">
                <a:extLst>
                  <a:ext uri="{FF2B5EF4-FFF2-40B4-BE49-F238E27FC236}">
                    <a16:creationId xmlns:a16="http://schemas.microsoft.com/office/drawing/2014/main" id="{C57D4074-6935-4BF5-AB2C-F70C5A84F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1" name="Line 274">
                <a:extLst>
                  <a:ext uri="{FF2B5EF4-FFF2-40B4-BE49-F238E27FC236}">
                    <a16:creationId xmlns:a16="http://schemas.microsoft.com/office/drawing/2014/main" id="{DB84F33F-3BC9-415C-AF07-D1802C835D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2" name="Line 275">
                <a:extLst>
                  <a:ext uri="{FF2B5EF4-FFF2-40B4-BE49-F238E27FC236}">
                    <a16:creationId xmlns:a16="http://schemas.microsoft.com/office/drawing/2014/main" id="{8B30BB3F-3D6A-47B6-ABA2-5B865B5A04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3" name="Line 276">
                <a:extLst>
                  <a:ext uri="{FF2B5EF4-FFF2-40B4-BE49-F238E27FC236}">
                    <a16:creationId xmlns:a16="http://schemas.microsoft.com/office/drawing/2014/main" id="{5E7F7121-6B1C-4E05-914B-175AE579DC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4" name="Line 277">
                <a:extLst>
                  <a:ext uri="{FF2B5EF4-FFF2-40B4-BE49-F238E27FC236}">
                    <a16:creationId xmlns:a16="http://schemas.microsoft.com/office/drawing/2014/main" id="{C1C3A9C9-A9E0-41BB-86C6-F803B92ACB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5" name="Line 278">
                <a:extLst>
                  <a:ext uri="{FF2B5EF4-FFF2-40B4-BE49-F238E27FC236}">
                    <a16:creationId xmlns:a16="http://schemas.microsoft.com/office/drawing/2014/main" id="{387E534D-7FE1-4582-8AFC-4056F93428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6" name="Line 279">
                <a:extLst>
                  <a:ext uri="{FF2B5EF4-FFF2-40B4-BE49-F238E27FC236}">
                    <a16:creationId xmlns:a16="http://schemas.microsoft.com/office/drawing/2014/main" id="{37EDDE04-98C9-49FC-823B-7790D73C5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7" name="Line 280">
                <a:extLst>
                  <a:ext uri="{FF2B5EF4-FFF2-40B4-BE49-F238E27FC236}">
                    <a16:creationId xmlns:a16="http://schemas.microsoft.com/office/drawing/2014/main" id="{8FB00E33-CC0F-4F25-AD38-81E8044DD5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8" name="Line 281">
                <a:extLst>
                  <a:ext uri="{FF2B5EF4-FFF2-40B4-BE49-F238E27FC236}">
                    <a16:creationId xmlns:a16="http://schemas.microsoft.com/office/drawing/2014/main" id="{9C9F62F9-1A6A-43D2-AFF4-B611D0920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79" name="Line 282">
                <a:extLst>
                  <a:ext uri="{FF2B5EF4-FFF2-40B4-BE49-F238E27FC236}">
                    <a16:creationId xmlns:a16="http://schemas.microsoft.com/office/drawing/2014/main" id="{A3E30ED3-8FAA-4343-BFB6-D50ABA1A24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0" name="Line 283">
                <a:extLst>
                  <a:ext uri="{FF2B5EF4-FFF2-40B4-BE49-F238E27FC236}">
                    <a16:creationId xmlns:a16="http://schemas.microsoft.com/office/drawing/2014/main" id="{6494C2D3-471B-4A5B-A23F-0CB6AE886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1" name="Line 284">
                <a:extLst>
                  <a:ext uri="{FF2B5EF4-FFF2-40B4-BE49-F238E27FC236}">
                    <a16:creationId xmlns:a16="http://schemas.microsoft.com/office/drawing/2014/main" id="{5F3E0EBE-155D-4F67-984D-0D9743A08E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66" name="Picture 399" descr="cell_tower_radiation copy">
              <a:extLst>
                <a:ext uri="{FF2B5EF4-FFF2-40B4-BE49-F238E27FC236}">
                  <a16:creationId xmlns:a16="http://schemas.microsoft.com/office/drawing/2014/main" id="{657A689A-8018-4C18-8AE3-17D367359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Group 356">
            <a:extLst>
              <a:ext uri="{FF2B5EF4-FFF2-40B4-BE49-F238E27FC236}">
                <a16:creationId xmlns:a16="http://schemas.microsoft.com/office/drawing/2014/main" id="{417762DC-D11D-4C68-9417-BFF83BF87D4D}"/>
              </a:ext>
            </a:extLst>
          </p:cNvPr>
          <p:cNvGrpSpPr>
            <a:grpSpLocks/>
          </p:cNvGrpSpPr>
          <p:nvPr/>
        </p:nvGrpSpPr>
        <p:grpSpPr bwMode="auto">
          <a:xfrm>
            <a:off x="5476868" y="5915895"/>
            <a:ext cx="361950" cy="338138"/>
            <a:chOff x="313" y="1497"/>
            <a:chExt cx="1152" cy="1014"/>
          </a:xfrm>
        </p:grpSpPr>
        <p:pic>
          <p:nvPicPr>
            <p:cNvPr id="83" name="Picture 354" descr="laptop_stylized_small">
              <a:extLst>
                <a:ext uri="{FF2B5EF4-FFF2-40B4-BE49-F238E27FC236}">
                  <a16:creationId xmlns:a16="http://schemas.microsoft.com/office/drawing/2014/main" id="{4B1072F2-08B3-484E-A189-B91E03A6F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355" descr="antenna_stylized">
              <a:extLst>
                <a:ext uri="{FF2B5EF4-FFF2-40B4-BE49-F238E27FC236}">
                  <a16:creationId xmlns:a16="http://schemas.microsoft.com/office/drawing/2014/main" id="{483AC9FC-2A0C-47FC-846E-9AD3D2ED2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356">
            <a:extLst>
              <a:ext uri="{FF2B5EF4-FFF2-40B4-BE49-F238E27FC236}">
                <a16:creationId xmlns:a16="http://schemas.microsoft.com/office/drawing/2014/main" id="{65D289BF-4CCD-4028-8527-58E43D1F9B43}"/>
              </a:ext>
            </a:extLst>
          </p:cNvPr>
          <p:cNvGrpSpPr>
            <a:grpSpLocks/>
          </p:cNvGrpSpPr>
          <p:nvPr/>
        </p:nvGrpSpPr>
        <p:grpSpPr bwMode="auto">
          <a:xfrm>
            <a:off x="4246556" y="5936533"/>
            <a:ext cx="376237" cy="347662"/>
            <a:chOff x="313" y="1497"/>
            <a:chExt cx="1152" cy="1014"/>
          </a:xfrm>
        </p:grpSpPr>
        <p:pic>
          <p:nvPicPr>
            <p:cNvPr id="86" name="Picture 354" descr="laptop_stylized_small">
              <a:extLst>
                <a:ext uri="{FF2B5EF4-FFF2-40B4-BE49-F238E27FC236}">
                  <a16:creationId xmlns:a16="http://schemas.microsoft.com/office/drawing/2014/main" id="{5A71346B-2C91-4FBE-B167-92B51C4C9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355" descr="antenna_stylized">
              <a:extLst>
                <a:ext uri="{FF2B5EF4-FFF2-40B4-BE49-F238E27FC236}">
                  <a16:creationId xmlns:a16="http://schemas.microsoft.com/office/drawing/2014/main" id="{60D4D769-7758-468B-B4E7-8A16822F9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8" name="Group 356">
            <a:extLst>
              <a:ext uri="{FF2B5EF4-FFF2-40B4-BE49-F238E27FC236}">
                <a16:creationId xmlns:a16="http://schemas.microsoft.com/office/drawing/2014/main" id="{991E4CB5-67AB-459C-B84C-96C4787ACA5A}"/>
              </a:ext>
            </a:extLst>
          </p:cNvPr>
          <p:cNvGrpSpPr>
            <a:grpSpLocks/>
          </p:cNvGrpSpPr>
          <p:nvPr/>
        </p:nvGrpSpPr>
        <p:grpSpPr bwMode="auto">
          <a:xfrm>
            <a:off x="3525831" y="5957170"/>
            <a:ext cx="382587" cy="436563"/>
            <a:chOff x="313" y="1497"/>
            <a:chExt cx="1152" cy="1014"/>
          </a:xfrm>
        </p:grpSpPr>
        <p:pic>
          <p:nvPicPr>
            <p:cNvPr id="89" name="Picture 354" descr="laptop_stylized_small">
              <a:extLst>
                <a:ext uri="{FF2B5EF4-FFF2-40B4-BE49-F238E27FC236}">
                  <a16:creationId xmlns:a16="http://schemas.microsoft.com/office/drawing/2014/main" id="{88620097-A9CD-45CA-9F90-06002E80D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355" descr="antenna_stylized">
              <a:extLst>
                <a:ext uri="{FF2B5EF4-FFF2-40B4-BE49-F238E27FC236}">
                  <a16:creationId xmlns:a16="http://schemas.microsoft.com/office/drawing/2014/main" id="{504B3D21-F52B-40C6-B2FC-EB15BFB3B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1" name="Group 403">
            <a:extLst>
              <a:ext uri="{FF2B5EF4-FFF2-40B4-BE49-F238E27FC236}">
                <a16:creationId xmlns:a16="http://schemas.microsoft.com/office/drawing/2014/main" id="{329F5ED7-5337-46A5-B30B-D73648D16979}"/>
              </a:ext>
            </a:extLst>
          </p:cNvPr>
          <p:cNvGrpSpPr>
            <a:grpSpLocks/>
          </p:cNvGrpSpPr>
          <p:nvPr/>
        </p:nvGrpSpPr>
        <p:grpSpPr bwMode="auto">
          <a:xfrm>
            <a:off x="3424231" y="4798295"/>
            <a:ext cx="485775" cy="403225"/>
            <a:chOff x="2751" y="1851"/>
            <a:chExt cx="462" cy="478"/>
          </a:xfrm>
        </p:grpSpPr>
        <p:pic>
          <p:nvPicPr>
            <p:cNvPr id="92" name="Picture 364" descr="iphone_stylized_small">
              <a:extLst>
                <a:ext uri="{FF2B5EF4-FFF2-40B4-BE49-F238E27FC236}">
                  <a16:creationId xmlns:a16="http://schemas.microsoft.com/office/drawing/2014/main" id="{8411E2AC-023C-4B46-BBBC-3ECEACF8D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02" descr="antenna_radiation_stylized">
              <a:extLst>
                <a:ext uri="{FF2B5EF4-FFF2-40B4-BE49-F238E27FC236}">
                  <a16:creationId xmlns:a16="http://schemas.microsoft.com/office/drawing/2014/main" id="{710C5C2D-25FC-4B54-9AAF-431A4F911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4" name="Group 403">
            <a:extLst>
              <a:ext uri="{FF2B5EF4-FFF2-40B4-BE49-F238E27FC236}">
                <a16:creationId xmlns:a16="http://schemas.microsoft.com/office/drawing/2014/main" id="{A20EDE11-0CC0-46F5-B959-B6C07365455F}"/>
              </a:ext>
            </a:extLst>
          </p:cNvPr>
          <p:cNvGrpSpPr>
            <a:grpSpLocks/>
          </p:cNvGrpSpPr>
          <p:nvPr/>
        </p:nvGrpSpPr>
        <p:grpSpPr bwMode="auto">
          <a:xfrm>
            <a:off x="5984868" y="5458695"/>
            <a:ext cx="525463" cy="392113"/>
            <a:chOff x="2751" y="1851"/>
            <a:chExt cx="462" cy="478"/>
          </a:xfrm>
        </p:grpSpPr>
        <p:pic>
          <p:nvPicPr>
            <p:cNvPr id="95" name="Picture 364" descr="iphone_stylized_small">
              <a:extLst>
                <a:ext uri="{FF2B5EF4-FFF2-40B4-BE49-F238E27FC236}">
                  <a16:creationId xmlns:a16="http://schemas.microsoft.com/office/drawing/2014/main" id="{E166D5C4-E44B-4AC5-810D-512A1E4F6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402" descr="antenna_radiation_stylized">
              <a:extLst>
                <a:ext uri="{FF2B5EF4-FFF2-40B4-BE49-F238E27FC236}">
                  <a16:creationId xmlns:a16="http://schemas.microsoft.com/office/drawing/2014/main" id="{CBE28930-9EB3-4590-9706-AF532FD7E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Group 356">
            <a:extLst>
              <a:ext uri="{FF2B5EF4-FFF2-40B4-BE49-F238E27FC236}">
                <a16:creationId xmlns:a16="http://schemas.microsoft.com/office/drawing/2014/main" id="{0B65EFC9-D5B6-4C35-B3A1-DAD74B529295}"/>
              </a:ext>
            </a:extLst>
          </p:cNvPr>
          <p:cNvGrpSpPr>
            <a:grpSpLocks/>
          </p:cNvGrpSpPr>
          <p:nvPr/>
        </p:nvGrpSpPr>
        <p:grpSpPr bwMode="auto">
          <a:xfrm>
            <a:off x="4683118" y="5315820"/>
            <a:ext cx="376238" cy="349250"/>
            <a:chOff x="313" y="1497"/>
            <a:chExt cx="1152" cy="1014"/>
          </a:xfrm>
        </p:grpSpPr>
        <p:pic>
          <p:nvPicPr>
            <p:cNvPr id="98" name="Picture 354" descr="laptop_stylized_small">
              <a:extLst>
                <a:ext uri="{FF2B5EF4-FFF2-40B4-BE49-F238E27FC236}">
                  <a16:creationId xmlns:a16="http://schemas.microsoft.com/office/drawing/2014/main" id="{5FC1BB9D-63FC-40A4-BB2E-A3327602A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355" descr="antenna_stylized">
              <a:extLst>
                <a:ext uri="{FF2B5EF4-FFF2-40B4-BE49-F238E27FC236}">
                  <a16:creationId xmlns:a16="http://schemas.microsoft.com/office/drawing/2014/main" id="{298F8306-1969-4896-8D24-7970435A2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0" name="Group 356">
            <a:extLst>
              <a:ext uri="{FF2B5EF4-FFF2-40B4-BE49-F238E27FC236}">
                <a16:creationId xmlns:a16="http://schemas.microsoft.com/office/drawing/2014/main" id="{F8A708AC-3046-4ACD-B675-4FA7017713D5}"/>
              </a:ext>
            </a:extLst>
          </p:cNvPr>
          <p:cNvGrpSpPr>
            <a:grpSpLocks/>
          </p:cNvGrpSpPr>
          <p:nvPr/>
        </p:nvGrpSpPr>
        <p:grpSpPr bwMode="auto">
          <a:xfrm>
            <a:off x="1604956" y="4768133"/>
            <a:ext cx="282575" cy="344487"/>
            <a:chOff x="313" y="1497"/>
            <a:chExt cx="1152" cy="1014"/>
          </a:xfrm>
        </p:grpSpPr>
        <p:pic>
          <p:nvPicPr>
            <p:cNvPr id="101" name="Picture 354" descr="laptop_stylized_small">
              <a:extLst>
                <a:ext uri="{FF2B5EF4-FFF2-40B4-BE49-F238E27FC236}">
                  <a16:creationId xmlns:a16="http://schemas.microsoft.com/office/drawing/2014/main" id="{A0C2FE2B-8963-4455-B9C0-4F59F7A1F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355" descr="antenna_stylized">
              <a:extLst>
                <a:ext uri="{FF2B5EF4-FFF2-40B4-BE49-F238E27FC236}">
                  <a16:creationId xmlns:a16="http://schemas.microsoft.com/office/drawing/2014/main" id="{FF234190-1AFC-404D-B9BF-5B5824E0F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3" name="Group 403">
            <a:extLst>
              <a:ext uri="{FF2B5EF4-FFF2-40B4-BE49-F238E27FC236}">
                <a16:creationId xmlns:a16="http://schemas.microsoft.com/office/drawing/2014/main" id="{8D515317-1C85-4B9A-B83C-B68C2A2234A4}"/>
              </a:ext>
            </a:extLst>
          </p:cNvPr>
          <p:cNvGrpSpPr>
            <a:grpSpLocks/>
          </p:cNvGrpSpPr>
          <p:nvPr/>
        </p:nvGrpSpPr>
        <p:grpSpPr bwMode="auto">
          <a:xfrm>
            <a:off x="1311268" y="4433170"/>
            <a:ext cx="444500" cy="381000"/>
            <a:chOff x="2751" y="1851"/>
            <a:chExt cx="462" cy="478"/>
          </a:xfrm>
        </p:grpSpPr>
        <p:pic>
          <p:nvPicPr>
            <p:cNvPr id="104" name="Picture 364" descr="iphone_stylized_small">
              <a:extLst>
                <a:ext uri="{FF2B5EF4-FFF2-40B4-BE49-F238E27FC236}">
                  <a16:creationId xmlns:a16="http://schemas.microsoft.com/office/drawing/2014/main" id="{E7D7850D-D8F1-40AD-AFBB-DBBFE96F1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402" descr="antenna_radiation_stylized">
              <a:extLst>
                <a:ext uri="{FF2B5EF4-FFF2-40B4-BE49-F238E27FC236}">
                  <a16:creationId xmlns:a16="http://schemas.microsoft.com/office/drawing/2014/main" id="{D86DD798-B296-408A-A619-5499DE18A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6" name="Group 142">
            <a:extLst>
              <a:ext uri="{FF2B5EF4-FFF2-40B4-BE49-F238E27FC236}">
                <a16:creationId xmlns:a16="http://schemas.microsoft.com/office/drawing/2014/main" id="{B3539932-B2DD-4180-B9A6-D69960A29A13}"/>
              </a:ext>
            </a:extLst>
          </p:cNvPr>
          <p:cNvGrpSpPr>
            <a:grpSpLocks/>
          </p:cNvGrpSpPr>
          <p:nvPr/>
        </p:nvGrpSpPr>
        <p:grpSpPr bwMode="auto">
          <a:xfrm>
            <a:off x="1269993" y="2096370"/>
            <a:ext cx="458788" cy="619125"/>
            <a:chOff x="5955030" y="3031808"/>
            <a:chExt cx="914400" cy="1398587"/>
          </a:xfrm>
        </p:grpSpPr>
        <p:grpSp>
          <p:nvGrpSpPr>
            <p:cNvPr id="107" name="Group 398">
              <a:extLst>
                <a:ext uri="{FF2B5EF4-FFF2-40B4-BE49-F238E27FC236}">
                  <a16:creationId xmlns:a16="http://schemas.microsoft.com/office/drawing/2014/main" id="{AD9DFA25-4335-4008-8CE9-142A5A3727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09" name="Line 270">
                <a:extLst>
                  <a:ext uri="{FF2B5EF4-FFF2-40B4-BE49-F238E27FC236}">
                    <a16:creationId xmlns:a16="http://schemas.microsoft.com/office/drawing/2014/main" id="{7AFD880A-9C31-4F7B-B78C-9D5B17573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0" name="Line 271">
                <a:extLst>
                  <a:ext uri="{FF2B5EF4-FFF2-40B4-BE49-F238E27FC236}">
                    <a16:creationId xmlns:a16="http://schemas.microsoft.com/office/drawing/2014/main" id="{B7083753-6117-4498-B4D1-200CD1EB7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1" name="Line 272">
                <a:extLst>
                  <a:ext uri="{FF2B5EF4-FFF2-40B4-BE49-F238E27FC236}">
                    <a16:creationId xmlns:a16="http://schemas.microsoft.com/office/drawing/2014/main" id="{34D3CDE8-A455-4BB5-953E-E40C1CE8D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2" name="Line 273">
                <a:extLst>
                  <a:ext uri="{FF2B5EF4-FFF2-40B4-BE49-F238E27FC236}">
                    <a16:creationId xmlns:a16="http://schemas.microsoft.com/office/drawing/2014/main" id="{E4C59205-DFCB-4714-888E-1C979FD18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3" name="Line 274">
                <a:extLst>
                  <a:ext uri="{FF2B5EF4-FFF2-40B4-BE49-F238E27FC236}">
                    <a16:creationId xmlns:a16="http://schemas.microsoft.com/office/drawing/2014/main" id="{8C9410F4-D60D-474B-AA4D-03AC42340F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4" name="Line 275">
                <a:extLst>
                  <a:ext uri="{FF2B5EF4-FFF2-40B4-BE49-F238E27FC236}">
                    <a16:creationId xmlns:a16="http://schemas.microsoft.com/office/drawing/2014/main" id="{6F79318C-F6A8-45BC-96A4-91FC9A2BC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5" name="Line 276">
                <a:extLst>
                  <a:ext uri="{FF2B5EF4-FFF2-40B4-BE49-F238E27FC236}">
                    <a16:creationId xmlns:a16="http://schemas.microsoft.com/office/drawing/2014/main" id="{B7ECD77C-F7FC-48CA-A64A-ABDFB1FF03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6" name="Line 277">
                <a:extLst>
                  <a:ext uri="{FF2B5EF4-FFF2-40B4-BE49-F238E27FC236}">
                    <a16:creationId xmlns:a16="http://schemas.microsoft.com/office/drawing/2014/main" id="{03F52A33-356C-4BF7-960F-942E49220A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7" name="Line 278">
                <a:extLst>
                  <a:ext uri="{FF2B5EF4-FFF2-40B4-BE49-F238E27FC236}">
                    <a16:creationId xmlns:a16="http://schemas.microsoft.com/office/drawing/2014/main" id="{0FB3AFEA-2F16-42C3-AD0A-7B540E7E83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8" name="Line 279">
                <a:extLst>
                  <a:ext uri="{FF2B5EF4-FFF2-40B4-BE49-F238E27FC236}">
                    <a16:creationId xmlns:a16="http://schemas.microsoft.com/office/drawing/2014/main" id="{E7F18B98-25B9-4775-BE32-78F77D0DA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19" name="Line 280">
                <a:extLst>
                  <a:ext uri="{FF2B5EF4-FFF2-40B4-BE49-F238E27FC236}">
                    <a16:creationId xmlns:a16="http://schemas.microsoft.com/office/drawing/2014/main" id="{F3F3BB3B-043D-4427-80B5-0C6D683C07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0" name="Line 281">
                <a:extLst>
                  <a:ext uri="{FF2B5EF4-FFF2-40B4-BE49-F238E27FC236}">
                    <a16:creationId xmlns:a16="http://schemas.microsoft.com/office/drawing/2014/main" id="{0DD0E1CB-434C-467D-B5AB-836BB4F5F8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1" name="Line 282">
                <a:extLst>
                  <a:ext uri="{FF2B5EF4-FFF2-40B4-BE49-F238E27FC236}">
                    <a16:creationId xmlns:a16="http://schemas.microsoft.com/office/drawing/2014/main" id="{3AE723D0-39F2-467E-923D-89C906E87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2" name="Line 283">
                <a:extLst>
                  <a:ext uri="{FF2B5EF4-FFF2-40B4-BE49-F238E27FC236}">
                    <a16:creationId xmlns:a16="http://schemas.microsoft.com/office/drawing/2014/main" id="{AC093EF5-7523-4AA0-84A7-1A42B91C2A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23" name="Line 284">
                <a:extLst>
                  <a:ext uri="{FF2B5EF4-FFF2-40B4-BE49-F238E27FC236}">
                    <a16:creationId xmlns:a16="http://schemas.microsoft.com/office/drawing/2014/main" id="{1E0416A1-6E03-4BF3-BEAB-14689ACC94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08" name="Picture 399" descr="cell_tower_radiation copy">
              <a:extLst>
                <a:ext uri="{FF2B5EF4-FFF2-40B4-BE49-F238E27FC236}">
                  <a16:creationId xmlns:a16="http://schemas.microsoft.com/office/drawing/2014/main" id="{D454983E-6C85-4535-A8D2-EDF1E82AF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Group 356">
            <a:extLst>
              <a:ext uri="{FF2B5EF4-FFF2-40B4-BE49-F238E27FC236}">
                <a16:creationId xmlns:a16="http://schemas.microsoft.com/office/drawing/2014/main" id="{D9CFCB62-4936-4B31-BC79-1758ED7FFE0A}"/>
              </a:ext>
            </a:extLst>
          </p:cNvPr>
          <p:cNvGrpSpPr>
            <a:grpSpLocks/>
          </p:cNvGrpSpPr>
          <p:nvPr/>
        </p:nvGrpSpPr>
        <p:grpSpPr bwMode="auto">
          <a:xfrm>
            <a:off x="1808156" y="2228133"/>
            <a:ext cx="465137" cy="481012"/>
            <a:chOff x="313" y="1497"/>
            <a:chExt cx="1152" cy="1014"/>
          </a:xfrm>
        </p:grpSpPr>
        <p:pic>
          <p:nvPicPr>
            <p:cNvPr id="125" name="Picture 354" descr="laptop_stylized_small">
              <a:extLst>
                <a:ext uri="{FF2B5EF4-FFF2-40B4-BE49-F238E27FC236}">
                  <a16:creationId xmlns:a16="http://schemas.microsoft.com/office/drawing/2014/main" id="{2F6BBEF0-B574-4309-A692-C1AF95CF0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355" descr="antenna_stylized">
              <a:extLst>
                <a:ext uri="{FF2B5EF4-FFF2-40B4-BE49-F238E27FC236}">
                  <a16:creationId xmlns:a16="http://schemas.microsoft.com/office/drawing/2014/main" id="{F1DC13AF-E81F-42CD-8F63-4C7A621E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7" name="Group 356">
            <a:extLst>
              <a:ext uri="{FF2B5EF4-FFF2-40B4-BE49-F238E27FC236}">
                <a16:creationId xmlns:a16="http://schemas.microsoft.com/office/drawing/2014/main" id="{07224AAC-F13F-467D-910B-BDAEAEC2A26B}"/>
              </a:ext>
            </a:extLst>
          </p:cNvPr>
          <p:cNvGrpSpPr>
            <a:grpSpLocks/>
          </p:cNvGrpSpPr>
          <p:nvPr/>
        </p:nvGrpSpPr>
        <p:grpSpPr bwMode="auto">
          <a:xfrm>
            <a:off x="1700206" y="3026645"/>
            <a:ext cx="333375" cy="368300"/>
            <a:chOff x="313" y="1497"/>
            <a:chExt cx="1152" cy="1014"/>
          </a:xfrm>
        </p:grpSpPr>
        <p:pic>
          <p:nvPicPr>
            <p:cNvPr id="128" name="Picture 354" descr="laptop_stylized_small">
              <a:extLst>
                <a:ext uri="{FF2B5EF4-FFF2-40B4-BE49-F238E27FC236}">
                  <a16:creationId xmlns:a16="http://schemas.microsoft.com/office/drawing/2014/main" id="{E06B95AB-B206-4A01-B2B0-1EFBF726F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355" descr="antenna_stylized">
              <a:extLst>
                <a:ext uri="{FF2B5EF4-FFF2-40B4-BE49-F238E27FC236}">
                  <a16:creationId xmlns:a16="http://schemas.microsoft.com/office/drawing/2014/main" id="{E9DA324F-0CD5-49CE-BDCC-651DA3323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0" name="Group 356">
            <a:extLst>
              <a:ext uri="{FF2B5EF4-FFF2-40B4-BE49-F238E27FC236}">
                <a16:creationId xmlns:a16="http://schemas.microsoft.com/office/drawing/2014/main" id="{56014FB5-EF1E-4F87-9F45-91664A18138C}"/>
              </a:ext>
            </a:extLst>
          </p:cNvPr>
          <p:cNvGrpSpPr>
            <a:grpSpLocks/>
          </p:cNvGrpSpPr>
          <p:nvPr/>
        </p:nvGrpSpPr>
        <p:grpSpPr bwMode="auto">
          <a:xfrm>
            <a:off x="1177918" y="3112370"/>
            <a:ext cx="282575" cy="344488"/>
            <a:chOff x="313" y="1497"/>
            <a:chExt cx="1152" cy="1014"/>
          </a:xfrm>
        </p:grpSpPr>
        <p:pic>
          <p:nvPicPr>
            <p:cNvPr id="131" name="Picture 354" descr="laptop_stylized_small">
              <a:extLst>
                <a:ext uri="{FF2B5EF4-FFF2-40B4-BE49-F238E27FC236}">
                  <a16:creationId xmlns:a16="http://schemas.microsoft.com/office/drawing/2014/main" id="{2A0023AB-7135-47DA-A2CC-715A41D30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355" descr="antenna_stylized">
              <a:extLst>
                <a:ext uri="{FF2B5EF4-FFF2-40B4-BE49-F238E27FC236}">
                  <a16:creationId xmlns:a16="http://schemas.microsoft.com/office/drawing/2014/main" id="{4D0AAA12-9FD5-47C8-922C-737222691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" name="Group 403">
            <a:extLst>
              <a:ext uri="{FF2B5EF4-FFF2-40B4-BE49-F238E27FC236}">
                <a16:creationId xmlns:a16="http://schemas.microsoft.com/office/drawing/2014/main" id="{1FA51CA5-4D81-43B5-9D0C-F56A082B84ED}"/>
              </a:ext>
            </a:extLst>
          </p:cNvPr>
          <p:cNvGrpSpPr>
            <a:grpSpLocks/>
          </p:cNvGrpSpPr>
          <p:nvPr/>
        </p:nvGrpSpPr>
        <p:grpSpPr bwMode="auto">
          <a:xfrm>
            <a:off x="884231" y="2775820"/>
            <a:ext cx="444500" cy="382588"/>
            <a:chOff x="2751" y="1851"/>
            <a:chExt cx="462" cy="478"/>
          </a:xfrm>
        </p:grpSpPr>
        <p:pic>
          <p:nvPicPr>
            <p:cNvPr id="134" name="Picture 364" descr="iphone_stylized_small">
              <a:extLst>
                <a:ext uri="{FF2B5EF4-FFF2-40B4-BE49-F238E27FC236}">
                  <a16:creationId xmlns:a16="http://schemas.microsoft.com/office/drawing/2014/main" id="{2EEF2A06-A097-4663-9DC4-93490DAF9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Picture 402" descr="antenna_radiation_stylized">
              <a:extLst>
                <a:ext uri="{FF2B5EF4-FFF2-40B4-BE49-F238E27FC236}">
                  <a16:creationId xmlns:a16="http://schemas.microsoft.com/office/drawing/2014/main" id="{D54174FC-5395-47AC-B5A2-C9B8C3B53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6" name="Group 356">
            <a:extLst>
              <a:ext uri="{FF2B5EF4-FFF2-40B4-BE49-F238E27FC236}">
                <a16:creationId xmlns:a16="http://schemas.microsoft.com/office/drawing/2014/main" id="{E3F46956-FBC4-435C-959E-C4FAA69036D6}"/>
              </a:ext>
            </a:extLst>
          </p:cNvPr>
          <p:cNvGrpSpPr>
            <a:grpSpLocks/>
          </p:cNvGrpSpPr>
          <p:nvPr/>
        </p:nvGrpSpPr>
        <p:grpSpPr bwMode="auto">
          <a:xfrm>
            <a:off x="1260468" y="1526458"/>
            <a:ext cx="446088" cy="385762"/>
            <a:chOff x="313" y="1497"/>
            <a:chExt cx="1152" cy="1014"/>
          </a:xfrm>
        </p:grpSpPr>
        <p:pic>
          <p:nvPicPr>
            <p:cNvPr id="137" name="Picture 354" descr="laptop_stylized_small">
              <a:extLst>
                <a:ext uri="{FF2B5EF4-FFF2-40B4-BE49-F238E27FC236}">
                  <a16:creationId xmlns:a16="http://schemas.microsoft.com/office/drawing/2014/main" id="{2DE4E15E-686C-4DE3-BF5A-FE8CFB1BB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355" descr="antenna_stylized">
              <a:extLst>
                <a:ext uri="{FF2B5EF4-FFF2-40B4-BE49-F238E27FC236}">
                  <a16:creationId xmlns:a16="http://schemas.microsoft.com/office/drawing/2014/main" id="{677F96F9-98AF-407A-A8D5-D3D467541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9" name="Group 403">
            <a:extLst>
              <a:ext uri="{FF2B5EF4-FFF2-40B4-BE49-F238E27FC236}">
                <a16:creationId xmlns:a16="http://schemas.microsoft.com/office/drawing/2014/main" id="{D2E6BBCD-64F4-4325-81EC-250A7A4ACBE5}"/>
              </a:ext>
            </a:extLst>
          </p:cNvPr>
          <p:cNvGrpSpPr>
            <a:grpSpLocks/>
          </p:cNvGrpSpPr>
          <p:nvPr/>
        </p:nvGrpSpPr>
        <p:grpSpPr bwMode="auto">
          <a:xfrm>
            <a:off x="457193" y="2655170"/>
            <a:ext cx="446088" cy="381000"/>
            <a:chOff x="2751" y="1851"/>
            <a:chExt cx="462" cy="478"/>
          </a:xfrm>
        </p:grpSpPr>
        <p:pic>
          <p:nvPicPr>
            <p:cNvPr id="140" name="Picture 364" descr="iphone_stylized_small">
              <a:extLst>
                <a:ext uri="{FF2B5EF4-FFF2-40B4-BE49-F238E27FC236}">
                  <a16:creationId xmlns:a16="http://schemas.microsoft.com/office/drawing/2014/main" id="{B7A68EF6-E597-41D7-AD43-6E9793FE8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Picture 402" descr="antenna_radiation_stylized">
              <a:extLst>
                <a:ext uri="{FF2B5EF4-FFF2-40B4-BE49-F238E27FC236}">
                  <a16:creationId xmlns:a16="http://schemas.microsoft.com/office/drawing/2014/main" id="{3E1A21D0-6A00-4D0D-B095-7F65E970A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2" name="Line 63">
            <a:extLst>
              <a:ext uri="{FF2B5EF4-FFF2-40B4-BE49-F238E27FC236}">
                <a16:creationId xmlns:a16="http://schemas.microsoft.com/office/drawing/2014/main" id="{A1CE6149-0EEB-4896-8873-9317B7A504C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62468" y="4229970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3" name="Line 34">
            <a:extLst>
              <a:ext uri="{FF2B5EF4-FFF2-40B4-BE49-F238E27FC236}">
                <a16:creationId xmlns:a16="http://schemas.microsoft.com/office/drawing/2014/main" id="{D26767B7-D2F2-4D80-916C-F170E84A11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293" y="3761658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44" name="Group 6">
            <a:extLst>
              <a:ext uri="{FF2B5EF4-FFF2-40B4-BE49-F238E27FC236}">
                <a16:creationId xmlns:a16="http://schemas.microsoft.com/office/drawing/2014/main" id="{A4AB30F2-AE82-4AEA-BCCF-ADFF20048782}"/>
              </a:ext>
            </a:extLst>
          </p:cNvPr>
          <p:cNvGrpSpPr>
            <a:grpSpLocks/>
          </p:cNvGrpSpPr>
          <p:nvPr/>
        </p:nvGrpSpPr>
        <p:grpSpPr bwMode="auto">
          <a:xfrm>
            <a:off x="2733668" y="2682158"/>
            <a:ext cx="2362200" cy="1762125"/>
            <a:chOff x="3839" y="1737"/>
            <a:chExt cx="1488" cy="1110"/>
          </a:xfrm>
        </p:grpSpPr>
        <p:sp>
          <p:nvSpPr>
            <p:cNvPr id="145" name="Freeform 7">
              <a:extLst>
                <a:ext uri="{FF2B5EF4-FFF2-40B4-BE49-F238E27FC236}">
                  <a16:creationId xmlns:a16="http://schemas.microsoft.com/office/drawing/2014/main" id="{260AA869-C2D2-4ADA-A20A-98AF6509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46" name="Text Box 8">
              <a:extLst>
                <a:ext uri="{FF2B5EF4-FFF2-40B4-BE49-F238E27FC236}">
                  <a16:creationId xmlns:a16="http://schemas.microsoft.com/office/drawing/2014/main" id="{CC908393-D820-453C-8505-1578094F3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572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7" name="Oval 5">
            <a:extLst>
              <a:ext uri="{FF2B5EF4-FFF2-40B4-BE49-F238E27FC236}">
                <a16:creationId xmlns:a16="http://schemas.microsoft.com/office/drawing/2014/main" id="{974C57EF-8DE4-46C8-A151-97946EC46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670" y="4503019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8" name="Oval 11">
            <a:extLst>
              <a:ext uri="{FF2B5EF4-FFF2-40B4-BE49-F238E27FC236}">
                <a16:creationId xmlns:a16="http://schemas.microsoft.com/office/drawing/2014/main" id="{3928F423-2338-4FF8-85FA-639F41FED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0" y="1415332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Line 22">
            <a:extLst>
              <a:ext uri="{FF2B5EF4-FFF2-40B4-BE49-F238E27FC236}">
                <a16:creationId xmlns:a16="http://schemas.microsoft.com/office/drawing/2014/main" id="{51542832-C664-45D6-A221-33D80B166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3" y="2572619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Oval 23">
            <a:extLst>
              <a:ext uri="{FF2B5EF4-FFF2-40B4-BE49-F238E27FC236}">
                <a16:creationId xmlns:a16="http://schemas.microsoft.com/office/drawing/2014/main" id="{C063766F-D43B-4788-A7AB-A3A419EDC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5" y="4158532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Oval 38">
            <a:extLst>
              <a:ext uri="{FF2B5EF4-FFF2-40B4-BE49-F238E27FC236}">
                <a16:creationId xmlns:a16="http://schemas.microsoft.com/office/drawing/2014/main" id="{49640C1A-762A-4316-AEC7-B5F7DA3A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0" y="4564932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Line 59">
            <a:extLst>
              <a:ext uri="{FF2B5EF4-FFF2-40B4-BE49-F238E27FC236}">
                <a16:creationId xmlns:a16="http://schemas.microsoft.com/office/drawing/2014/main" id="{D98DCE33-34B8-41FA-AF0A-403E7C7AD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3" y="554918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Line 60">
            <a:extLst>
              <a:ext uri="{FF2B5EF4-FFF2-40B4-BE49-F238E27FC236}">
                <a16:creationId xmlns:a16="http://schemas.microsoft.com/office/drawing/2014/main" id="{A313655E-484C-4CD9-BE0A-7DCFC87E5F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8820" y="545234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Line 61">
            <a:extLst>
              <a:ext uri="{FF2B5EF4-FFF2-40B4-BE49-F238E27FC236}">
                <a16:creationId xmlns:a16="http://schemas.microsoft.com/office/drawing/2014/main" id="{A683CD15-B562-46C4-B6DB-566DCECA41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83108" y="552854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Line 62">
            <a:extLst>
              <a:ext uri="{FF2B5EF4-FFF2-40B4-BE49-F238E27FC236}">
                <a16:creationId xmlns:a16="http://schemas.microsoft.com/office/drawing/2014/main" id="{C40BCAD0-5880-4971-9C9C-02839CF5E9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25958" y="559521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59CBC9D-144E-4332-9EDC-4D18C21319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03670" y="4269657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7" name="Group 356">
            <a:extLst>
              <a:ext uri="{FF2B5EF4-FFF2-40B4-BE49-F238E27FC236}">
                <a16:creationId xmlns:a16="http://schemas.microsoft.com/office/drawing/2014/main" id="{2A2DFC11-4884-425D-ADB7-DDC19A436B0C}"/>
              </a:ext>
            </a:extLst>
          </p:cNvPr>
          <p:cNvGrpSpPr>
            <a:grpSpLocks/>
          </p:cNvGrpSpPr>
          <p:nvPr/>
        </p:nvGrpSpPr>
        <p:grpSpPr bwMode="auto">
          <a:xfrm>
            <a:off x="6137270" y="4991969"/>
            <a:ext cx="331788" cy="368300"/>
            <a:chOff x="313" y="1497"/>
            <a:chExt cx="1152" cy="1014"/>
          </a:xfrm>
        </p:grpSpPr>
        <p:pic>
          <p:nvPicPr>
            <p:cNvPr id="158" name="Picture 354" descr="laptop_stylized_small">
              <a:extLst>
                <a:ext uri="{FF2B5EF4-FFF2-40B4-BE49-F238E27FC236}">
                  <a16:creationId xmlns:a16="http://schemas.microsoft.com/office/drawing/2014/main" id="{F0A43BAC-D27A-490A-BB02-903BA5C8EA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55" descr="antenna_stylized">
              <a:extLst>
                <a:ext uri="{FF2B5EF4-FFF2-40B4-BE49-F238E27FC236}">
                  <a16:creationId xmlns:a16="http://schemas.microsoft.com/office/drawing/2014/main" id="{E3DFF8EA-363E-442F-AFBF-19A6F8F0CB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Group 361">
            <a:extLst>
              <a:ext uri="{FF2B5EF4-FFF2-40B4-BE49-F238E27FC236}">
                <a16:creationId xmlns:a16="http://schemas.microsoft.com/office/drawing/2014/main" id="{34D09ACD-B8DC-4518-B037-814DBCB7613A}"/>
              </a:ext>
            </a:extLst>
          </p:cNvPr>
          <p:cNvGrpSpPr>
            <a:grpSpLocks/>
          </p:cNvGrpSpPr>
          <p:nvPr/>
        </p:nvGrpSpPr>
        <p:grpSpPr bwMode="auto">
          <a:xfrm>
            <a:off x="1766883" y="4320457"/>
            <a:ext cx="396875" cy="388937"/>
            <a:chOff x="2967" y="478"/>
            <a:chExt cx="788" cy="625"/>
          </a:xfrm>
        </p:grpSpPr>
        <p:pic>
          <p:nvPicPr>
            <p:cNvPr id="161" name="Picture 358" descr="access_point_stylized_small">
              <a:extLst>
                <a:ext uri="{FF2B5EF4-FFF2-40B4-BE49-F238E27FC236}">
                  <a16:creationId xmlns:a16="http://schemas.microsoft.com/office/drawing/2014/main" id="{DDA5D09F-68FE-456A-8F03-05022A653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360" descr="antenna_radiation_stylized">
              <a:extLst>
                <a:ext uri="{FF2B5EF4-FFF2-40B4-BE49-F238E27FC236}">
                  <a16:creationId xmlns:a16="http://schemas.microsoft.com/office/drawing/2014/main" id="{84BC9724-35D6-4EA8-BC59-5F260CB88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" name="Group 1">
            <a:extLst>
              <a:ext uri="{FF2B5EF4-FFF2-40B4-BE49-F238E27FC236}">
                <a16:creationId xmlns:a16="http://schemas.microsoft.com/office/drawing/2014/main" id="{72A2616B-E4C6-4403-A721-141506EB4AF4}"/>
              </a:ext>
            </a:extLst>
          </p:cNvPr>
          <p:cNvGrpSpPr>
            <a:grpSpLocks/>
          </p:cNvGrpSpPr>
          <p:nvPr/>
        </p:nvGrpSpPr>
        <p:grpSpPr bwMode="auto">
          <a:xfrm>
            <a:off x="5364158" y="5082457"/>
            <a:ext cx="458787" cy="620712"/>
            <a:chOff x="5955030" y="3031808"/>
            <a:chExt cx="914400" cy="1398587"/>
          </a:xfrm>
        </p:grpSpPr>
        <p:grpSp>
          <p:nvGrpSpPr>
            <p:cNvPr id="164" name="Group 398">
              <a:extLst>
                <a:ext uri="{FF2B5EF4-FFF2-40B4-BE49-F238E27FC236}">
                  <a16:creationId xmlns:a16="http://schemas.microsoft.com/office/drawing/2014/main" id="{7A7E6FC6-4670-43BE-9B6F-C2DAF3629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6" name="Line 270">
                <a:extLst>
                  <a:ext uri="{FF2B5EF4-FFF2-40B4-BE49-F238E27FC236}">
                    <a16:creationId xmlns:a16="http://schemas.microsoft.com/office/drawing/2014/main" id="{C9D4F570-B851-4C32-B7C7-7BAB02BE1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1">
                <a:extLst>
                  <a:ext uri="{FF2B5EF4-FFF2-40B4-BE49-F238E27FC236}">
                    <a16:creationId xmlns:a16="http://schemas.microsoft.com/office/drawing/2014/main" id="{A0FE8331-859E-4985-B63E-887AD70EC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2">
                <a:extLst>
                  <a:ext uri="{FF2B5EF4-FFF2-40B4-BE49-F238E27FC236}">
                    <a16:creationId xmlns:a16="http://schemas.microsoft.com/office/drawing/2014/main" id="{339DDE5F-F495-41DC-B78D-73E672A8B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3">
                <a:extLst>
                  <a:ext uri="{FF2B5EF4-FFF2-40B4-BE49-F238E27FC236}">
                    <a16:creationId xmlns:a16="http://schemas.microsoft.com/office/drawing/2014/main" id="{C83C9908-94B8-43D9-BD46-CDB738587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4">
                <a:extLst>
                  <a:ext uri="{FF2B5EF4-FFF2-40B4-BE49-F238E27FC236}">
                    <a16:creationId xmlns:a16="http://schemas.microsoft.com/office/drawing/2014/main" id="{975B90BE-B1C3-40DC-8783-95BF35ABA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5">
                <a:extLst>
                  <a:ext uri="{FF2B5EF4-FFF2-40B4-BE49-F238E27FC236}">
                    <a16:creationId xmlns:a16="http://schemas.microsoft.com/office/drawing/2014/main" id="{5691182A-888B-498E-B752-7A6049A8C5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6">
                <a:extLst>
                  <a:ext uri="{FF2B5EF4-FFF2-40B4-BE49-F238E27FC236}">
                    <a16:creationId xmlns:a16="http://schemas.microsoft.com/office/drawing/2014/main" id="{35BFFC94-AE0F-46F5-A09B-CABA57163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7">
                <a:extLst>
                  <a:ext uri="{FF2B5EF4-FFF2-40B4-BE49-F238E27FC236}">
                    <a16:creationId xmlns:a16="http://schemas.microsoft.com/office/drawing/2014/main" id="{7317E20C-2E53-45DD-8016-AB61D9A01B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8">
                <a:extLst>
                  <a:ext uri="{FF2B5EF4-FFF2-40B4-BE49-F238E27FC236}">
                    <a16:creationId xmlns:a16="http://schemas.microsoft.com/office/drawing/2014/main" id="{3CFAE4EA-271F-460E-A053-A701D442F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79">
                <a:extLst>
                  <a:ext uri="{FF2B5EF4-FFF2-40B4-BE49-F238E27FC236}">
                    <a16:creationId xmlns:a16="http://schemas.microsoft.com/office/drawing/2014/main" id="{295D26DF-EB7E-4F76-902B-8F9BA3A42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0">
                <a:extLst>
                  <a:ext uri="{FF2B5EF4-FFF2-40B4-BE49-F238E27FC236}">
                    <a16:creationId xmlns:a16="http://schemas.microsoft.com/office/drawing/2014/main" id="{92390AE1-8A43-4671-B8AC-18D22B2FBC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1">
                <a:extLst>
                  <a:ext uri="{FF2B5EF4-FFF2-40B4-BE49-F238E27FC236}">
                    <a16:creationId xmlns:a16="http://schemas.microsoft.com/office/drawing/2014/main" id="{FA19F776-0BBF-4015-BF22-15CD94F4E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2">
                <a:extLst>
                  <a:ext uri="{FF2B5EF4-FFF2-40B4-BE49-F238E27FC236}">
                    <a16:creationId xmlns:a16="http://schemas.microsoft.com/office/drawing/2014/main" id="{FF03C3B0-EE1C-4088-98DB-D9B525171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3">
                <a:extLst>
                  <a:ext uri="{FF2B5EF4-FFF2-40B4-BE49-F238E27FC236}">
                    <a16:creationId xmlns:a16="http://schemas.microsoft.com/office/drawing/2014/main" id="{CFDECC22-E0A0-4A5B-8F19-18F65C52C0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84">
                <a:extLst>
                  <a:ext uri="{FF2B5EF4-FFF2-40B4-BE49-F238E27FC236}">
                    <a16:creationId xmlns:a16="http://schemas.microsoft.com/office/drawing/2014/main" id="{4B021073-95DD-4F92-A898-58DFF3C9F8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5" name="Picture 399" descr="cell_tower_radiation copy">
              <a:extLst>
                <a:ext uri="{FF2B5EF4-FFF2-40B4-BE49-F238E27FC236}">
                  <a16:creationId xmlns:a16="http://schemas.microsoft.com/office/drawing/2014/main" id="{B9EDAFBB-AA7D-443D-88BF-274D5F53D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1" name="Group 403">
            <a:extLst>
              <a:ext uri="{FF2B5EF4-FFF2-40B4-BE49-F238E27FC236}">
                <a16:creationId xmlns:a16="http://schemas.microsoft.com/office/drawing/2014/main" id="{0C57F540-C71E-4E6C-8DA1-8A92E7BEDEBA}"/>
              </a:ext>
            </a:extLst>
          </p:cNvPr>
          <p:cNvGrpSpPr>
            <a:grpSpLocks/>
          </p:cNvGrpSpPr>
          <p:nvPr/>
        </p:nvGrpSpPr>
        <p:grpSpPr bwMode="auto">
          <a:xfrm>
            <a:off x="3098795" y="5479332"/>
            <a:ext cx="527050" cy="392112"/>
            <a:chOff x="2751" y="1851"/>
            <a:chExt cx="462" cy="478"/>
          </a:xfrm>
        </p:grpSpPr>
        <p:pic>
          <p:nvPicPr>
            <p:cNvPr id="182" name="Picture 364" descr="iphone_stylized_small">
              <a:extLst>
                <a:ext uri="{FF2B5EF4-FFF2-40B4-BE49-F238E27FC236}">
                  <a16:creationId xmlns:a16="http://schemas.microsoft.com/office/drawing/2014/main" id="{0730AB7A-72F1-421A-9E8F-4B134C1D5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402" descr="antenna_radiation_stylized">
              <a:extLst>
                <a:ext uri="{FF2B5EF4-FFF2-40B4-BE49-F238E27FC236}">
                  <a16:creationId xmlns:a16="http://schemas.microsoft.com/office/drawing/2014/main" id="{F6BA79E2-F724-4196-BF60-EFCA3FC9B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" name="Group 100">
            <a:extLst>
              <a:ext uri="{FF2B5EF4-FFF2-40B4-BE49-F238E27FC236}">
                <a16:creationId xmlns:a16="http://schemas.microsoft.com/office/drawing/2014/main" id="{800A5431-7B1E-4CED-9D97-383B3F793AE2}"/>
              </a:ext>
            </a:extLst>
          </p:cNvPr>
          <p:cNvGrpSpPr>
            <a:grpSpLocks/>
          </p:cNvGrpSpPr>
          <p:nvPr/>
        </p:nvGrpSpPr>
        <p:grpSpPr bwMode="auto">
          <a:xfrm>
            <a:off x="3789358" y="5112619"/>
            <a:ext cx="458787" cy="620713"/>
            <a:chOff x="5955030" y="3031808"/>
            <a:chExt cx="914400" cy="1398587"/>
          </a:xfrm>
        </p:grpSpPr>
        <p:grpSp>
          <p:nvGrpSpPr>
            <p:cNvPr id="185" name="Group 398">
              <a:extLst>
                <a:ext uri="{FF2B5EF4-FFF2-40B4-BE49-F238E27FC236}">
                  <a16:creationId xmlns:a16="http://schemas.microsoft.com/office/drawing/2014/main" id="{39F1204E-B070-4778-A410-FB810E3AD8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87" name="Line 270">
                <a:extLst>
                  <a:ext uri="{FF2B5EF4-FFF2-40B4-BE49-F238E27FC236}">
                    <a16:creationId xmlns:a16="http://schemas.microsoft.com/office/drawing/2014/main" id="{1E45B398-84D4-4ABB-A311-D9535F41D1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1">
                <a:extLst>
                  <a:ext uri="{FF2B5EF4-FFF2-40B4-BE49-F238E27FC236}">
                    <a16:creationId xmlns:a16="http://schemas.microsoft.com/office/drawing/2014/main" id="{1BB21C8B-55C0-4F8C-A10D-D2CE747002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72">
                <a:extLst>
                  <a:ext uri="{FF2B5EF4-FFF2-40B4-BE49-F238E27FC236}">
                    <a16:creationId xmlns:a16="http://schemas.microsoft.com/office/drawing/2014/main" id="{231A5510-BEFF-482B-ABC7-75C5B765E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73">
                <a:extLst>
                  <a:ext uri="{FF2B5EF4-FFF2-40B4-BE49-F238E27FC236}">
                    <a16:creationId xmlns:a16="http://schemas.microsoft.com/office/drawing/2014/main" id="{4A9E5C80-CE0B-4044-BD80-8F9C77A37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74">
                <a:extLst>
                  <a:ext uri="{FF2B5EF4-FFF2-40B4-BE49-F238E27FC236}">
                    <a16:creationId xmlns:a16="http://schemas.microsoft.com/office/drawing/2014/main" id="{4450A8B8-4BEF-45E9-9C99-4D3A92C63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75">
                <a:extLst>
                  <a:ext uri="{FF2B5EF4-FFF2-40B4-BE49-F238E27FC236}">
                    <a16:creationId xmlns:a16="http://schemas.microsoft.com/office/drawing/2014/main" id="{BA8F63CE-B2E2-402B-832E-420C596B5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76">
                <a:extLst>
                  <a:ext uri="{FF2B5EF4-FFF2-40B4-BE49-F238E27FC236}">
                    <a16:creationId xmlns:a16="http://schemas.microsoft.com/office/drawing/2014/main" id="{599C5A4B-707F-48E1-BBE0-87C309810F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277">
                <a:extLst>
                  <a:ext uri="{FF2B5EF4-FFF2-40B4-BE49-F238E27FC236}">
                    <a16:creationId xmlns:a16="http://schemas.microsoft.com/office/drawing/2014/main" id="{6A3F55E5-C2DB-4DD1-8E2F-582848B4A2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278">
                <a:extLst>
                  <a:ext uri="{FF2B5EF4-FFF2-40B4-BE49-F238E27FC236}">
                    <a16:creationId xmlns:a16="http://schemas.microsoft.com/office/drawing/2014/main" id="{7A0F30D6-1076-4996-A237-AF57548E6E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279">
                <a:extLst>
                  <a:ext uri="{FF2B5EF4-FFF2-40B4-BE49-F238E27FC236}">
                    <a16:creationId xmlns:a16="http://schemas.microsoft.com/office/drawing/2014/main" id="{E9979C40-60DC-47E2-88F6-2F4482641C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280">
                <a:extLst>
                  <a:ext uri="{FF2B5EF4-FFF2-40B4-BE49-F238E27FC236}">
                    <a16:creationId xmlns:a16="http://schemas.microsoft.com/office/drawing/2014/main" id="{4A9D508B-652C-4865-BA2A-425CE6F70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Line 281">
                <a:extLst>
                  <a:ext uri="{FF2B5EF4-FFF2-40B4-BE49-F238E27FC236}">
                    <a16:creationId xmlns:a16="http://schemas.microsoft.com/office/drawing/2014/main" id="{2EC7F333-F957-415B-82D1-C659EEE0B6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Line 282">
                <a:extLst>
                  <a:ext uri="{FF2B5EF4-FFF2-40B4-BE49-F238E27FC236}">
                    <a16:creationId xmlns:a16="http://schemas.microsoft.com/office/drawing/2014/main" id="{2204F8A3-9C99-474B-86BC-51BB6798B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Line 283">
                <a:extLst>
                  <a:ext uri="{FF2B5EF4-FFF2-40B4-BE49-F238E27FC236}">
                    <a16:creationId xmlns:a16="http://schemas.microsoft.com/office/drawing/2014/main" id="{B6DA6516-2305-4521-AA65-B68EB84A04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Line 284">
                <a:extLst>
                  <a:ext uri="{FF2B5EF4-FFF2-40B4-BE49-F238E27FC236}">
                    <a16:creationId xmlns:a16="http://schemas.microsoft.com/office/drawing/2014/main" id="{1C5DFB5C-329B-4CCD-8C4B-1367C89DB6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6" name="Picture 399" descr="cell_tower_radiation copy">
              <a:extLst>
                <a:ext uri="{FF2B5EF4-FFF2-40B4-BE49-F238E27FC236}">
                  <a16:creationId xmlns:a16="http://schemas.microsoft.com/office/drawing/2014/main" id="{3A6633B3-9B0F-48D7-91F6-09078E9A1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356">
            <a:extLst>
              <a:ext uri="{FF2B5EF4-FFF2-40B4-BE49-F238E27FC236}">
                <a16:creationId xmlns:a16="http://schemas.microsoft.com/office/drawing/2014/main" id="{2CBE4A72-5CD5-4FC6-8AFD-BCBBE4DEFE37}"/>
              </a:ext>
            </a:extLst>
          </p:cNvPr>
          <p:cNvGrpSpPr>
            <a:grpSpLocks/>
          </p:cNvGrpSpPr>
          <p:nvPr/>
        </p:nvGrpSpPr>
        <p:grpSpPr bwMode="auto">
          <a:xfrm>
            <a:off x="5476870" y="5915894"/>
            <a:ext cx="361950" cy="338138"/>
            <a:chOff x="313" y="1497"/>
            <a:chExt cx="1152" cy="1014"/>
          </a:xfrm>
        </p:grpSpPr>
        <p:pic>
          <p:nvPicPr>
            <p:cNvPr id="203" name="Picture 354" descr="laptop_stylized_small">
              <a:extLst>
                <a:ext uri="{FF2B5EF4-FFF2-40B4-BE49-F238E27FC236}">
                  <a16:creationId xmlns:a16="http://schemas.microsoft.com/office/drawing/2014/main" id="{A1F1F09A-D185-43DC-BC86-936883848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55" descr="antenna_stylized">
              <a:extLst>
                <a:ext uri="{FF2B5EF4-FFF2-40B4-BE49-F238E27FC236}">
                  <a16:creationId xmlns:a16="http://schemas.microsoft.com/office/drawing/2014/main" id="{A0F155CF-54A5-45D8-A7A6-52DA9B96A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Group 356">
            <a:extLst>
              <a:ext uri="{FF2B5EF4-FFF2-40B4-BE49-F238E27FC236}">
                <a16:creationId xmlns:a16="http://schemas.microsoft.com/office/drawing/2014/main" id="{EBE2453F-402A-4EF3-8AC7-47CB1E1238BE}"/>
              </a:ext>
            </a:extLst>
          </p:cNvPr>
          <p:cNvGrpSpPr>
            <a:grpSpLocks/>
          </p:cNvGrpSpPr>
          <p:nvPr/>
        </p:nvGrpSpPr>
        <p:grpSpPr bwMode="auto">
          <a:xfrm>
            <a:off x="4246558" y="5936532"/>
            <a:ext cx="376237" cy="347662"/>
            <a:chOff x="313" y="1497"/>
            <a:chExt cx="1152" cy="1014"/>
          </a:xfrm>
        </p:grpSpPr>
        <p:pic>
          <p:nvPicPr>
            <p:cNvPr id="206" name="Picture 354" descr="laptop_stylized_small">
              <a:extLst>
                <a:ext uri="{FF2B5EF4-FFF2-40B4-BE49-F238E27FC236}">
                  <a16:creationId xmlns:a16="http://schemas.microsoft.com/office/drawing/2014/main" id="{108FCB0C-5F5C-4027-93F9-B8BF41D644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355" descr="antenna_stylized">
              <a:extLst>
                <a:ext uri="{FF2B5EF4-FFF2-40B4-BE49-F238E27FC236}">
                  <a16:creationId xmlns:a16="http://schemas.microsoft.com/office/drawing/2014/main" id="{C52E39F2-F22A-4D7B-8B85-1B3F59087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356">
            <a:extLst>
              <a:ext uri="{FF2B5EF4-FFF2-40B4-BE49-F238E27FC236}">
                <a16:creationId xmlns:a16="http://schemas.microsoft.com/office/drawing/2014/main" id="{495C2086-EB9A-43BE-B813-411637A87134}"/>
              </a:ext>
            </a:extLst>
          </p:cNvPr>
          <p:cNvGrpSpPr>
            <a:grpSpLocks/>
          </p:cNvGrpSpPr>
          <p:nvPr/>
        </p:nvGrpSpPr>
        <p:grpSpPr bwMode="auto">
          <a:xfrm>
            <a:off x="3525833" y="5957169"/>
            <a:ext cx="382587" cy="436563"/>
            <a:chOff x="313" y="1497"/>
            <a:chExt cx="1152" cy="1014"/>
          </a:xfrm>
        </p:grpSpPr>
        <p:pic>
          <p:nvPicPr>
            <p:cNvPr id="209" name="Picture 354" descr="laptop_stylized_small">
              <a:extLst>
                <a:ext uri="{FF2B5EF4-FFF2-40B4-BE49-F238E27FC236}">
                  <a16:creationId xmlns:a16="http://schemas.microsoft.com/office/drawing/2014/main" id="{67D99CA3-8B75-44AE-B192-E03827349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5" descr="antenna_stylized">
              <a:extLst>
                <a:ext uri="{FF2B5EF4-FFF2-40B4-BE49-F238E27FC236}">
                  <a16:creationId xmlns:a16="http://schemas.microsoft.com/office/drawing/2014/main" id="{D7752B4C-2198-45CB-8732-A7567F513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1" name="Group 403">
            <a:extLst>
              <a:ext uri="{FF2B5EF4-FFF2-40B4-BE49-F238E27FC236}">
                <a16:creationId xmlns:a16="http://schemas.microsoft.com/office/drawing/2014/main" id="{9595E73A-CD58-44E5-8D75-D2830B69E56A}"/>
              </a:ext>
            </a:extLst>
          </p:cNvPr>
          <p:cNvGrpSpPr>
            <a:grpSpLocks/>
          </p:cNvGrpSpPr>
          <p:nvPr/>
        </p:nvGrpSpPr>
        <p:grpSpPr bwMode="auto">
          <a:xfrm>
            <a:off x="3424233" y="4798294"/>
            <a:ext cx="485775" cy="403225"/>
            <a:chOff x="2751" y="1851"/>
            <a:chExt cx="462" cy="478"/>
          </a:xfrm>
        </p:grpSpPr>
        <p:pic>
          <p:nvPicPr>
            <p:cNvPr id="212" name="Picture 364" descr="iphone_stylized_small">
              <a:extLst>
                <a:ext uri="{FF2B5EF4-FFF2-40B4-BE49-F238E27FC236}">
                  <a16:creationId xmlns:a16="http://schemas.microsoft.com/office/drawing/2014/main" id="{BC3D6B47-8BC7-4B0C-8995-765DFE7BE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402" descr="antenna_radiation_stylized">
              <a:extLst>
                <a:ext uri="{FF2B5EF4-FFF2-40B4-BE49-F238E27FC236}">
                  <a16:creationId xmlns:a16="http://schemas.microsoft.com/office/drawing/2014/main" id="{2327CA58-ED5B-4402-9441-74213B3F4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Group 403">
            <a:extLst>
              <a:ext uri="{FF2B5EF4-FFF2-40B4-BE49-F238E27FC236}">
                <a16:creationId xmlns:a16="http://schemas.microsoft.com/office/drawing/2014/main" id="{7E12FC24-7013-49F6-93D5-BD1CF434C6FF}"/>
              </a:ext>
            </a:extLst>
          </p:cNvPr>
          <p:cNvGrpSpPr>
            <a:grpSpLocks/>
          </p:cNvGrpSpPr>
          <p:nvPr/>
        </p:nvGrpSpPr>
        <p:grpSpPr bwMode="auto">
          <a:xfrm>
            <a:off x="5984870" y="5458694"/>
            <a:ext cx="525463" cy="392113"/>
            <a:chOff x="2751" y="1851"/>
            <a:chExt cx="462" cy="478"/>
          </a:xfrm>
        </p:grpSpPr>
        <p:pic>
          <p:nvPicPr>
            <p:cNvPr id="215" name="Picture 364" descr="iphone_stylized_small">
              <a:extLst>
                <a:ext uri="{FF2B5EF4-FFF2-40B4-BE49-F238E27FC236}">
                  <a16:creationId xmlns:a16="http://schemas.microsoft.com/office/drawing/2014/main" id="{2963CAD4-054E-499E-BF72-DA9A1F04C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402" descr="antenna_radiation_stylized">
              <a:extLst>
                <a:ext uri="{FF2B5EF4-FFF2-40B4-BE49-F238E27FC236}">
                  <a16:creationId xmlns:a16="http://schemas.microsoft.com/office/drawing/2014/main" id="{796ED4EE-0642-402A-8376-88B9199F4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356">
            <a:extLst>
              <a:ext uri="{FF2B5EF4-FFF2-40B4-BE49-F238E27FC236}">
                <a16:creationId xmlns:a16="http://schemas.microsoft.com/office/drawing/2014/main" id="{8C7FD877-85E3-4C78-985E-1AD582D818AC}"/>
              </a:ext>
            </a:extLst>
          </p:cNvPr>
          <p:cNvGrpSpPr>
            <a:grpSpLocks/>
          </p:cNvGrpSpPr>
          <p:nvPr/>
        </p:nvGrpSpPr>
        <p:grpSpPr bwMode="auto">
          <a:xfrm>
            <a:off x="4683120" y="5315819"/>
            <a:ext cx="376238" cy="349250"/>
            <a:chOff x="313" y="1497"/>
            <a:chExt cx="1152" cy="1014"/>
          </a:xfrm>
        </p:grpSpPr>
        <p:pic>
          <p:nvPicPr>
            <p:cNvPr id="218" name="Picture 354" descr="laptop_stylized_small">
              <a:extLst>
                <a:ext uri="{FF2B5EF4-FFF2-40B4-BE49-F238E27FC236}">
                  <a16:creationId xmlns:a16="http://schemas.microsoft.com/office/drawing/2014/main" id="{19B0DC59-D548-4770-A697-DCAC20F73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355" descr="antenna_stylized">
              <a:extLst>
                <a:ext uri="{FF2B5EF4-FFF2-40B4-BE49-F238E27FC236}">
                  <a16:creationId xmlns:a16="http://schemas.microsoft.com/office/drawing/2014/main" id="{C97158B6-A418-4B7B-9879-5A90620A16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Group 356">
            <a:extLst>
              <a:ext uri="{FF2B5EF4-FFF2-40B4-BE49-F238E27FC236}">
                <a16:creationId xmlns:a16="http://schemas.microsoft.com/office/drawing/2014/main" id="{7D16A05B-4CE3-42E2-A6FE-FE215A89B6EA}"/>
              </a:ext>
            </a:extLst>
          </p:cNvPr>
          <p:cNvGrpSpPr>
            <a:grpSpLocks/>
          </p:cNvGrpSpPr>
          <p:nvPr/>
        </p:nvGrpSpPr>
        <p:grpSpPr bwMode="auto">
          <a:xfrm>
            <a:off x="1604958" y="4768132"/>
            <a:ext cx="282575" cy="344487"/>
            <a:chOff x="313" y="1497"/>
            <a:chExt cx="1152" cy="1014"/>
          </a:xfrm>
        </p:grpSpPr>
        <p:pic>
          <p:nvPicPr>
            <p:cNvPr id="221" name="Picture 354" descr="laptop_stylized_small">
              <a:extLst>
                <a:ext uri="{FF2B5EF4-FFF2-40B4-BE49-F238E27FC236}">
                  <a16:creationId xmlns:a16="http://schemas.microsoft.com/office/drawing/2014/main" id="{8AC55E88-44CF-43A7-91AF-9C7E54619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355" descr="antenna_stylized">
              <a:extLst>
                <a:ext uri="{FF2B5EF4-FFF2-40B4-BE49-F238E27FC236}">
                  <a16:creationId xmlns:a16="http://schemas.microsoft.com/office/drawing/2014/main" id="{36FB110B-FB12-45A6-B889-FD10028AD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3" name="Group 403">
            <a:extLst>
              <a:ext uri="{FF2B5EF4-FFF2-40B4-BE49-F238E27FC236}">
                <a16:creationId xmlns:a16="http://schemas.microsoft.com/office/drawing/2014/main" id="{7125FF33-7D2C-42F1-B151-E2B77DFA5384}"/>
              </a:ext>
            </a:extLst>
          </p:cNvPr>
          <p:cNvGrpSpPr>
            <a:grpSpLocks/>
          </p:cNvGrpSpPr>
          <p:nvPr/>
        </p:nvGrpSpPr>
        <p:grpSpPr bwMode="auto">
          <a:xfrm>
            <a:off x="1311270" y="4433169"/>
            <a:ext cx="444500" cy="381000"/>
            <a:chOff x="2751" y="1851"/>
            <a:chExt cx="462" cy="478"/>
          </a:xfrm>
        </p:grpSpPr>
        <p:pic>
          <p:nvPicPr>
            <p:cNvPr id="224" name="Picture 364" descr="iphone_stylized_small">
              <a:extLst>
                <a:ext uri="{FF2B5EF4-FFF2-40B4-BE49-F238E27FC236}">
                  <a16:creationId xmlns:a16="http://schemas.microsoft.com/office/drawing/2014/main" id="{162D1F7D-3AA4-4FE4-A35C-2FDF48C179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02" descr="antenna_radiation_stylized">
              <a:extLst>
                <a:ext uri="{FF2B5EF4-FFF2-40B4-BE49-F238E27FC236}">
                  <a16:creationId xmlns:a16="http://schemas.microsoft.com/office/drawing/2014/main" id="{84FD0BD4-3738-464A-995F-F21367E65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142">
            <a:extLst>
              <a:ext uri="{FF2B5EF4-FFF2-40B4-BE49-F238E27FC236}">
                <a16:creationId xmlns:a16="http://schemas.microsoft.com/office/drawing/2014/main" id="{A6A7C2D4-1CFD-419F-98B6-7BAEC54D0A05}"/>
              </a:ext>
            </a:extLst>
          </p:cNvPr>
          <p:cNvGrpSpPr>
            <a:grpSpLocks/>
          </p:cNvGrpSpPr>
          <p:nvPr/>
        </p:nvGrpSpPr>
        <p:grpSpPr bwMode="auto">
          <a:xfrm>
            <a:off x="1269995" y="2096369"/>
            <a:ext cx="458788" cy="619125"/>
            <a:chOff x="5955030" y="3031808"/>
            <a:chExt cx="914400" cy="1398587"/>
          </a:xfrm>
        </p:grpSpPr>
        <p:grpSp>
          <p:nvGrpSpPr>
            <p:cNvPr id="227" name="Group 398">
              <a:extLst>
                <a:ext uri="{FF2B5EF4-FFF2-40B4-BE49-F238E27FC236}">
                  <a16:creationId xmlns:a16="http://schemas.microsoft.com/office/drawing/2014/main" id="{C54759D5-323F-4633-9DD5-9845B4BC0F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9" name="Line 270">
                <a:extLst>
                  <a:ext uri="{FF2B5EF4-FFF2-40B4-BE49-F238E27FC236}">
                    <a16:creationId xmlns:a16="http://schemas.microsoft.com/office/drawing/2014/main" id="{932D532C-29D7-41FC-89F9-E33EDF7E9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1">
                <a:extLst>
                  <a:ext uri="{FF2B5EF4-FFF2-40B4-BE49-F238E27FC236}">
                    <a16:creationId xmlns:a16="http://schemas.microsoft.com/office/drawing/2014/main" id="{3AE34593-37CA-44DC-946C-9B76DB8A22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72">
                <a:extLst>
                  <a:ext uri="{FF2B5EF4-FFF2-40B4-BE49-F238E27FC236}">
                    <a16:creationId xmlns:a16="http://schemas.microsoft.com/office/drawing/2014/main" id="{18E85F8E-4F69-43C5-8F57-C557D0B1C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73">
                <a:extLst>
                  <a:ext uri="{FF2B5EF4-FFF2-40B4-BE49-F238E27FC236}">
                    <a16:creationId xmlns:a16="http://schemas.microsoft.com/office/drawing/2014/main" id="{006AEE51-230E-4356-9F1A-4962945DBF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74">
                <a:extLst>
                  <a:ext uri="{FF2B5EF4-FFF2-40B4-BE49-F238E27FC236}">
                    <a16:creationId xmlns:a16="http://schemas.microsoft.com/office/drawing/2014/main" id="{7E466906-231B-4B57-9952-03CE997D9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75">
                <a:extLst>
                  <a:ext uri="{FF2B5EF4-FFF2-40B4-BE49-F238E27FC236}">
                    <a16:creationId xmlns:a16="http://schemas.microsoft.com/office/drawing/2014/main" id="{CB19A2A6-A3B5-423C-860E-DDE3C2271D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76">
                <a:extLst>
                  <a:ext uri="{FF2B5EF4-FFF2-40B4-BE49-F238E27FC236}">
                    <a16:creationId xmlns:a16="http://schemas.microsoft.com/office/drawing/2014/main" id="{AB6039F0-4AFC-4C01-A79C-3462F6FAE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277">
                <a:extLst>
                  <a:ext uri="{FF2B5EF4-FFF2-40B4-BE49-F238E27FC236}">
                    <a16:creationId xmlns:a16="http://schemas.microsoft.com/office/drawing/2014/main" id="{E91A959C-65BD-4116-A482-F8829EF2B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278">
                <a:extLst>
                  <a:ext uri="{FF2B5EF4-FFF2-40B4-BE49-F238E27FC236}">
                    <a16:creationId xmlns:a16="http://schemas.microsoft.com/office/drawing/2014/main" id="{4714D9F2-01F8-42BB-94CD-60EC14989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Line 279">
                <a:extLst>
                  <a:ext uri="{FF2B5EF4-FFF2-40B4-BE49-F238E27FC236}">
                    <a16:creationId xmlns:a16="http://schemas.microsoft.com/office/drawing/2014/main" id="{5AA54D89-3DC8-4DDA-B5F5-94C676A7A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Line 280">
                <a:extLst>
                  <a:ext uri="{FF2B5EF4-FFF2-40B4-BE49-F238E27FC236}">
                    <a16:creationId xmlns:a16="http://schemas.microsoft.com/office/drawing/2014/main" id="{FDB2D4A7-DF75-4768-8CA0-8067D5804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Line 281">
                <a:extLst>
                  <a:ext uri="{FF2B5EF4-FFF2-40B4-BE49-F238E27FC236}">
                    <a16:creationId xmlns:a16="http://schemas.microsoft.com/office/drawing/2014/main" id="{73442C9D-07EE-4670-9F56-87C41BEA53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Line 282">
                <a:extLst>
                  <a:ext uri="{FF2B5EF4-FFF2-40B4-BE49-F238E27FC236}">
                    <a16:creationId xmlns:a16="http://schemas.microsoft.com/office/drawing/2014/main" id="{F77D590A-A3F2-4830-B9E6-88557F348C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Line 283">
                <a:extLst>
                  <a:ext uri="{FF2B5EF4-FFF2-40B4-BE49-F238E27FC236}">
                    <a16:creationId xmlns:a16="http://schemas.microsoft.com/office/drawing/2014/main" id="{4864F296-A752-46E0-A186-8E18AB787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Line 284">
                <a:extLst>
                  <a:ext uri="{FF2B5EF4-FFF2-40B4-BE49-F238E27FC236}">
                    <a16:creationId xmlns:a16="http://schemas.microsoft.com/office/drawing/2014/main" id="{18877085-963E-42AE-83B0-ADDF8652E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8" name="Picture 399" descr="cell_tower_radiation copy">
              <a:extLst>
                <a:ext uri="{FF2B5EF4-FFF2-40B4-BE49-F238E27FC236}">
                  <a16:creationId xmlns:a16="http://schemas.microsoft.com/office/drawing/2014/main" id="{A55F3BAC-603E-41D3-B30B-973C487CD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356">
            <a:extLst>
              <a:ext uri="{FF2B5EF4-FFF2-40B4-BE49-F238E27FC236}">
                <a16:creationId xmlns:a16="http://schemas.microsoft.com/office/drawing/2014/main" id="{C67C4CA1-8C61-45D8-9F21-737D939878E1}"/>
              </a:ext>
            </a:extLst>
          </p:cNvPr>
          <p:cNvGrpSpPr>
            <a:grpSpLocks/>
          </p:cNvGrpSpPr>
          <p:nvPr/>
        </p:nvGrpSpPr>
        <p:grpSpPr bwMode="auto">
          <a:xfrm>
            <a:off x="1808158" y="2228132"/>
            <a:ext cx="465137" cy="481012"/>
            <a:chOff x="313" y="1497"/>
            <a:chExt cx="1152" cy="1014"/>
          </a:xfrm>
        </p:grpSpPr>
        <p:pic>
          <p:nvPicPr>
            <p:cNvPr id="245" name="Picture 354" descr="laptop_stylized_small">
              <a:extLst>
                <a:ext uri="{FF2B5EF4-FFF2-40B4-BE49-F238E27FC236}">
                  <a16:creationId xmlns:a16="http://schemas.microsoft.com/office/drawing/2014/main" id="{3FAB2FF3-9348-4AF8-A401-270E2DEE2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355" descr="antenna_stylized">
              <a:extLst>
                <a:ext uri="{FF2B5EF4-FFF2-40B4-BE49-F238E27FC236}">
                  <a16:creationId xmlns:a16="http://schemas.microsoft.com/office/drawing/2014/main" id="{48B01B6E-6B0C-40E3-9E4D-6B668ACF2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7" name="Group 356">
            <a:extLst>
              <a:ext uri="{FF2B5EF4-FFF2-40B4-BE49-F238E27FC236}">
                <a16:creationId xmlns:a16="http://schemas.microsoft.com/office/drawing/2014/main" id="{6326FD87-6776-4839-9465-1851A3EAF1E3}"/>
              </a:ext>
            </a:extLst>
          </p:cNvPr>
          <p:cNvGrpSpPr>
            <a:grpSpLocks/>
          </p:cNvGrpSpPr>
          <p:nvPr/>
        </p:nvGrpSpPr>
        <p:grpSpPr bwMode="auto">
          <a:xfrm>
            <a:off x="1700208" y="3026644"/>
            <a:ext cx="333375" cy="368300"/>
            <a:chOff x="313" y="1497"/>
            <a:chExt cx="1152" cy="1014"/>
          </a:xfrm>
        </p:grpSpPr>
        <p:pic>
          <p:nvPicPr>
            <p:cNvPr id="248" name="Picture 354" descr="laptop_stylized_small">
              <a:extLst>
                <a:ext uri="{FF2B5EF4-FFF2-40B4-BE49-F238E27FC236}">
                  <a16:creationId xmlns:a16="http://schemas.microsoft.com/office/drawing/2014/main" id="{D8BE78C3-5044-40C8-8B64-9E17B00BC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355" descr="antenna_stylized">
              <a:extLst>
                <a:ext uri="{FF2B5EF4-FFF2-40B4-BE49-F238E27FC236}">
                  <a16:creationId xmlns:a16="http://schemas.microsoft.com/office/drawing/2014/main" id="{12FFA6E3-FEDB-4564-B263-81F1FE3BC8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6C430DD1-C831-454E-9E2E-88E12D7A727B}"/>
              </a:ext>
            </a:extLst>
          </p:cNvPr>
          <p:cNvGrpSpPr>
            <a:grpSpLocks/>
          </p:cNvGrpSpPr>
          <p:nvPr/>
        </p:nvGrpSpPr>
        <p:grpSpPr bwMode="auto">
          <a:xfrm>
            <a:off x="1177920" y="3112369"/>
            <a:ext cx="282575" cy="344488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CF458EB2-1CA4-4458-9A86-5BF89D177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886A10EF-1FFA-4A1F-9E5C-26CF57B06F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D33FE4B9-1E42-440F-A2D1-306634CDED6D}"/>
              </a:ext>
            </a:extLst>
          </p:cNvPr>
          <p:cNvGrpSpPr>
            <a:grpSpLocks/>
          </p:cNvGrpSpPr>
          <p:nvPr/>
        </p:nvGrpSpPr>
        <p:grpSpPr bwMode="auto">
          <a:xfrm>
            <a:off x="884233" y="2775819"/>
            <a:ext cx="444500" cy="382588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A3424B21-E179-4378-8A1F-3528A2BBB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DB91DFF6-EC34-4531-A55F-B20DF458D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356">
            <a:extLst>
              <a:ext uri="{FF2B5EF4-FFF2-40B4-BE49-F238E27FC236}">
                <a16:creationId xmlns:a16="http://schemas.microsoft.com/office/drawing/2014/main" id="{5C9D241A-2B1E-4D45-8383-5F7F0F4DDD14}"/>
              </a:ext>
            </a:extLst>
          </p:cNvPr>
          <p:cNvGrpSpPr>
            <a:grpSpLocks/>
          </p:cNvGrpSpPr>
          <p:nvPr/>
        </p:nvGrpSpPr>
        <p:grpSpPr bwMode="auto">
          <a:xfrm>
            <a:off x="1260470" y="1526457"/>
            <a:ext cx="446088" cy="385762"/>
            <a:chOff x="313" y="1497"/>
            <a:chExt cx="1152" cy="1014"/>
          </a:xfrm>
        </p:grpSpPr>
        <p:pic>
          <p:nvPicPr>
            <p:cNvPr id="257" name="Picture 354" descr="laptop_stylized_small">
              <a:extLst>
                <a:ext uri="{FF2B5EF4-FFF2-40B4-BE49-F238E27FC236}">
                  <a16:creationId xmlns:a16="http://schemas.microsoft.com/office/drawing/2014/main" id="{381D8364-6673-4771-93D4-7FA01625B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355" descr="antenna_stylized">
              <a:extLst>
                <a:ext uri="{FF2B5EF4-FFF2-40B4-BE49-F238E27FC236}">
                  <a16:creationId xmlns:a16="http://schemas.microsoft.com/office/drawing/2014/main" id="{006807F2-A122-4BB0-A993-1F09C34EDD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403">
            <a:extLst>
              <a:ext uri="{FF2B5EF4-FFF2-40B4-BE49-F238E27FC236}">
                <a16:creationId xmlns:a16="http://schemas.microsoft.com/office/drawing/2014/main" id="{5B3CFA9A-1156-4BC3-A51B-3083A8159066}"/>
              </a:ext>
            </a:extLst>
          </p:cNvPr>
          <p:cNvGrpSpPr>
            <a:grpSpLocks/>
          </p:cNvGrpSpPr>
          <p:nvPr/>
        </p:nvGrpSpPr>
        <p:grpSpPr bwMode="auto">
          <a:xfrm>
            <a:off x="457195" y="2655169"/>
            <a:ext cx="446088" cy="381000"/>
            <a:chOff x="2751" y="1851"/>
            <a:chExt cx="462" cy="478"/>
          </a:xfrm>
        </p:grpSpPr>
        <p:pic>
          <p:nvPicPr>
            <p:cNvPr id="260" name="Picture 364" descr="iphone_stylized_small">
              <a:extLst>
                <a:ext uri="{FF2B5EF4-FFF2-40B4-BE49-F238E27FC236}">
                  <a16:creationId xmlns:a16="http://schemas.microsoft.com/office/drawing/2014/main" id="{7DA3A29A-C58B-4F3A-A087-5D82BA545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402" descr="antenna_radiation_stylized">
              <a:extLst>
                <a:ext uri="{FF2B5EF4-FFF2-40B4-BE49-F238E27FC236}">
                  <a16:creationId xmlns:a16="http://schemas.microsoft.com/office/drawing/2014/main" id="{7A44AE9A-EBE9-4464-B82D-826B4B17E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2" name="Line 63">
            <a:extLst>
              <a:ext uri="{FF2B5EF4-FFF2-40B4-BE49-F238E27FC236}">
                <a16:creationId xmlns:a16="http://schemas.microsoft.com/office/drawing/2014/main" id="{7DBF2FB0-EB42-460F-9322-7478AE7E0E2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62470" y="4229969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3" name="Line 34">
            <a:extLst>
              <a:ext uri="{FF2B5EF4-FFF2-40B4-BE49-F238E27FC236}">
                <a16:creationId xmlns:a16="http://schemas.microsoft.com/office/drawing/2014/main" id="{9F867CDF-FF17-47D1-BCF8-8FB4BFFD1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2295" y="3761657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64" name="Group 6">
            <a:extLst>
              <a:ext uri="{FF2B5EF4-FFF2-40B4-BE49-F238E27FC236}">
                <a16:creationId xmlns:a16="http://schemas.microsoft.com/office/drawing/2014/main" id="{8FE25242-6EE4-4B05-91FA-0D25DA2194A6}"/>
              </a:ext>
            </a:extLst>
          </p:cNvPr>
          <p:cNvGrpSpPr>
            <a:grpSpLocks/>
          </p:cNvGrpSpPr>
          <p:nvPr/>
        </p:nvGrpSpPr>
        <p:grpSpPr bwMode="auto">
          <a:xfrm>
            <a:off x="2733670" y="2682157"/>
            <a:ext cx="2362200" cy="1762125"/>
            <a:chOff x="3839" y="1737"/>
            <a:chExt cx="1488" cy="1110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937C76E2-B0D6-4820-823E-14AF3CEAE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Text Box 8">
              <a:extLst>
                <a:ext uri="{FF2B5EF4-FFF2-40B4-BE49-F238E27FC236}">
                  <a16:creationId xmlns:a16="http://schemas.microsoft.com/office/drawing/2014/main" id="{89EDAC9A-08A6-4732-B436-C45C233046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7" name="Rectangle 84">
            <a:extLst>
              <a:ext uri="{FF2B5EF4-FFF2-40B4-BE49-F238E27FC236}">
                <a16:creationId xmlns:a16="http://schemas.microsoft.com/office/drawing/2014/main" id="{F97DDE1A-0F38-4722-918D-21798D13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883" y="1783632"/>
            <a:ext cx="5903912" cy="18970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8" name="Rectangle 85">
            <a:extLst>
              <a:ext uri="{FF2B5EF4-FFF2-40B4-BE49-F238E27FC236}">
                <a16:creationId xmlns:a16="http://schemas.microsoft.com/office/drawing/2014/main" id="{AEE8B622-02B8-42F1-9E7A-E8A0C18C5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19" y="1712194"/>
            <a:ext cx="2212975" cy="223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69" name="Rectangle 83">
            <a:extLst>
              <a:ext uri="{FF2B5EF4-FFF2-40B4-BE49-F238E27FC236}">
                <a16:creationId xmlns:a16="http://schemas.microsoft.com/office/drawing/2014/main" id="{27480AAE-F597-460C-BEE0-7ADF69E76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07" y="1583607"/>
            <a:ext cx="5780087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wireless hosts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laptop, smartphone, IoT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run applications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may be stationary (non-mobile) or mobile</a:t>
            </a:r>
          </a:p>
          <a:p>
            <a:pPr marL="635000" lvl="1" indent="-1778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wireless does </a:t>
            </a:r>
            <a:r>
              <a:rPr lang="en-US" sz="2000" i="1" dirty="0">
                <a:cs typeface="+mn-cs"/>
              </a:rPr>
              <a:t>not</a:t>
            </a:r>
            <a:r>
              <a:rPr lang="en-US" sz="2000" dirty="0">
                <a:cs typeface="+mn-cs"/>
              </a:rPr>
              <a:t> always mean mobility! </a:t>
            </a:r>
          </a:p>
        </p:txBody>
      </p:sp>
      <p:sp>
        <p:nvSpPr>
          <p:cNvPr id="270" name="Line 86">
            <a:extLst>
              <a:ext uri="{FF2B5EF4-FFF2-40B4-BE49-F238E27FC236}">
                <a16:creationId xmlns:a16="http://schemas.microsoft.com/office/drawing/2014/main" id="{53A743B1-A8C2-46F5-AC63-9575F4BBA6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84857" y="3693394"/>
            <a:ext cx="960437" cy="22272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</a:t>
            </a:r>
          </a:p>
        </p:txBody>
      </p:sp>
      <p:sp>
        <p:nvSpPr>
          <p:cNvPr id="271" name="Line 87">
            <a:extLst>
              <a:ext uri="{FF2B5EF4-FFF2-40B4-BE49-F238E27FC236}">
                <a16:creationId xmlns:a16="http://schemas.microsoft.com/office/drawing/2014/main" id="{CA1DACE1-6709-4D87-A937-5292DB8C5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2995" y="3693395"/>
            <a:ext cx="1866900" cy="1690688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r>
              <a:rPr lang="en-US" dirty="0">
                <a:cs typeface="+mn-cs"/>
              </a:rPr>
              <a:t>          </a:t>
            </a:r>
          </a:p>
        </p:txBody>
      </p:sp>
      <p:grpSp>
        <p:nvGrpSpPr>
          <p:cNvPr id="272" name="Group 356">
            <a:extLst>
              <a:ext uri="{FF2B5EF4-FFF2-40B4-BE49-F238E27FC236}">
                <a16:creationId xmlns:a16="http://schemas.microsoft.com/office/drawing/2014/main" id="{390FA1FE-905E-49C5-8858-3FDC947BBECC}"/>
              </a:ext>
            </a:extLst>
          </p:cNvPr>
          <p:cNvGrpSpPr>
            <a:grpSpLocks/>
          </p:cNvGrpSpPr>
          <p:nvPr/>
        </p:nvGrpSpPr>
        <p:grpSpPr bwMode="auto">
          <a:xfrm>
            <a:off x="10448920" y="1982069"/>
            <a:ext cx="762000" cy="771525"/>
            <a:chOff x="313" y="1497"/>
            <a:chExt cx="1152" cy="1014"/>
          </a:xfrm>
        </p:grpSpPr>
        <p:pic>
          <p:nvPicPr>
            <p:cNvPr id="273" name="Picture 354" descr="laptop_stylized_small">
              <a:extLst>
                <a:ext uri="{FF2B5EF4-FFF2-40B4-BE49-F238E27FC236}">
                  <a16:creationId xmlns:a16="http://schemas.microsoft.com/office/drawing/2014/main" id="{2C3B04D4-EA38-4785-A74D-79569377A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" name="Picture 355" descr="antenna_stylized">
              <a:extLst>
                <a:ext uri="{FF2B5EF4-FFF2-40B4-BE49-F238E27FC236}">
                  <a16:creationId xmlns:a16="http://schemas.microsoft.com/office/drawing/2014/main" id="{765F8A5A-3035-4AE1-B296-2D06CC872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5" name="Group 403">
            <a:extLst>
              <a:ext uri="{FF2B5EF4-FFF2-40B4-BE49-F238E27FC236}">
                <a16:creationId xmlns:a16="http://schemas.microsoft.com/office/drawing/2014/main" id="{16B4C096-C01B-48BE-B7BE-DDD393F3D2E5}"/>
              </a:ext>
            </a:extLst>
          </p:cNvPr>
          <p:cNvGrpSpPr>
            <a:grpSpLocks/>
          </p:cNvGrpSpPr>
          <p:nvPr/>
        </p:nvGrpSpPr>
        <p:grpSpPr bwMode="auto">
          <a:xfrm>
            <a:off x="9677395" y="1902694"/>
            <a:ext cx="598488" cy="514350"/>
            <a:chOff x="2751" y="1851"/>
            <a:chExt cx="462" cy="478"/>
          </a:xfrm>
        </p:grpSpPr>
        <p:pic>
          <p:nvPicPr>
            <p:cNvPr id="276" name="Picture 364" descr="iphone_stylized_small">
              <a:extLst>
                <a:ext uri="{FF2B5EF4-FFF2-40B4-BE49-F238E27FC236}">
                  <a16:creationId xmlns:a16="http://schemas.microsoft.com/office/drawing/2014/main" id="{6CB35B09-A398-4050-A812-DCD529A40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402" descr="antenna_radiation_stylized">
              <a:extLst>
                <a:ext uri="{FF2B5EF4-FFF2-40B4-BE49-F238E27FC236}">
                  <a16:creationId xmlns:a16="http://schemas.microsoft.com/office/drawing/2014/main" id="{760CFD0D-453C-44E1-BF49-8802B8BF4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4E425FBB-762E-449D-989D-78188BBD7E56}"/>
              </a:ext>
            </a:extLst>
          </p:cNvPr>
          <p:cNvGrpSpPr/>
          <p:nvPr/>
        </p:nvGrpSpPr>
        <p:grpSpPr>
          <a:xfrm>
            <a:off x="9124230" y="2020662"/>
            <a:ext cx="616665" cy="796431"/>
            <a:chOff x="7797061" y="3296104"/>
            <a:chExt cx="347997" cy="396620"/>
          </a:xfrm>
        </p:grpSpPr>
        <p:pic>
          <p:nvPicPr>
            <p:cNvPr id="279" name="Picture 571" descr="fridge2.png">
              <a:extLst>
                <a:ext uri="{FF2B5EF4-FFF2-40B4-BE49-F238E27FC236}">
                  <a16:creationId xmlns:a16="http://schemas.microsoft.com/office/drawing/2014/main" id="{6FBBBA43-FA2C-44AC-9116-20B5A5582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0" name="Picture 1115" descr="antenna_stylized">
              <a:extLst>
                <a:ext uri="{FF2B5EF4-FFF2-40B4-BE49-F238E27FC236}">
                  <a16:creationId xmlns:a16="http://schemas.microsoft.com/office/drawing/2014/main" id="{48877139-36A5-4718-BCCD-A555D1DDE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853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7" name="Oval 5">
            <a:extLst>
              <a:ext uri="{FF2B5EF4-FFF2-40B4-BE49-F238E27FC236}">
                <a16:creationId xmlns:a16="http://schemas.microsoft.com/office/drawing/2014/main" id="{EE2AEB07-EAFE-47C6-ACE9-1B429411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6251" y="4489161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8" name="Oval 11">
            <a:extLst>
              <a:ext uri="{FF2B5EF4-FFF2-40B4-BE49-F238E27FC236}">
                <a16:creationId xmlns:a16="http://schemas.microsoft.com/office/drawing/2014/main" id="{C52BD614-603F-4F01-98B0-202E57375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361" y="1415329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Line 22">
            <a:extLst>
              <a:ext uri="{FF2B5EF4-FFF2-40B4-BE49-F238E27FC236}">
                <a16:creationId xmlns:a16="http://schemas.microsoft.com/office/drawing/2014/main" id="{83095977-1DE2-4400-8217-FC7532682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6124" y="2572616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Oval 23">
            <a:extLst>
              <a:ext uri="{FF2B5EF4-FFF2-40B4-BE49-F238E27FC236}">
                <a16:creationId xmlns:a16="http://schemas.microsoft.com/office/drawing/2014/main" id="{A14B045E-5F3B-4A98-94A4-0CDB49325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486" y="4158529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Oval 38">
            <a:extLst>
              <a:ext uri="{FF2B5EF4-FFF2-40B4-BE49-F238E27FC236}">
                <a16:creationId xmlns:a16="http://schemas.microsoft.com/office/drawing/2014/main" id="{3244B9FA-744F-4889-9ECA-779BFAB1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8101" y="4551074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Line 59">
            <a:extLst>
              <a:ext uri="{FF2B5EF4-FFF2-40B4-BE49-F238E27FC236}">
                <a16:creationId xmlns:a16="http://schemas.microsoft.com/office/drawing/2014/main" id="{8D4674AF-9AD9-4A22-A6B8-AB0AC231C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8474" y="5549179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Line 60">
            <a:extLst>
              <a:ext uri="{FF2B5EF4-FFF2-40B4-BE49-F238E27FC236}">
                <a16:creationId xmlns:a16="http://schemas.microsoft.com/office/drawing/2014/main" id="{97B3CFFD-5A1D-4081-9F57-D3E07DE130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41111" y="5452341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Line 61">
            <a:extLst>
              <a:ext uri="{FF2B5EF4-FFF2-40B4-BE49-F238E27FC236}">
                <a16:creationId xmlns:a16="http://schemas.microsoft.com/office/drawing/2014/main" id="{9CDFC974-A0DA-4A79-9AA1-8AB3739DEB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55399" y="5528541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Line 62">
            <a:extLst>
              <a:ext uri="{FF2B5EF4-FFF2-40B4-BE49-F238E27FC236}">
                <a16:creationId xmlns:a16="http://schemas.microsoft.com/office/drawing/2014/main" id="{EF96721B-9C62-47A1-B288-81692ADFEE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8249" y="5595216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9550DBE1-A86B-43FD-908E-8B744C13F3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5961" y="4269654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7" name="Group 356">
            <a:extLst>
              <a:ext uri="{FF2B5EF4-FFF2-40B4-BE49-F238E27FC236}">
                <a16:creationId xmlns:a16="http://schemas.microsoft.com/office/drawing/2014/main" id="{C5354057-0CFC-4CD8-BE08-63E71AEE09E6}"/>
              </a:ext>
            </a:extLst>
          </p:cNvPr>
          <p:cNvGrpSpPr>
            <a:grpSpLocks/>
          </p:cNvGrpSpPr>
          <p:nvPr/>
        </p:nvGrpSpPr>
        <p:grpSpPr bwMode="auto">
          <a:xfrm>
            <a:off x="6109561" y="4991966"/>
            <a:ext cx="331788" cy="368300"/>
            <a:chOff x="313" y="1497"/>
            <a:chExt cx="1152" cy="1014"/>
          </a:xfrm>
        </p:grpSpPr>
        <p:pic>
          <p:nvPicPr>
            <p:cNvPr id="158" name="Picture 354" descr="laptop_stylized_small">
              <a:extLst>
                <a:ext uri="{FF2B5EF4-FFF2-40B4-BE49-F238E27FC236}">
                  <a16:creationId xmlns:a16="http://schemas.microsoft.com/office/drawing/2014/main" id="{27197E27-E716-4570-9C48-E4DD29300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55" descr="antenna_stylized">
              <a:extLst>
                <a:ext uri="{FF2B5EF4-FFF2-40B4-BE49-F238E27FC236}">
                  <a16:creationId xmlns:a16="http://schemas.microsoft.com/office/drawing/2014/main" id="{5F4211FB-FAC5-4432-9CFB-DC2DA077D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Group 361">
            <a:extLst>
              <a:ext uri="{FF2B5EF4-FFF2-40B4-BE49-F238E27FC236}">
                <a16:creationId xmlns:a16="http://schemas.microsoft.com/office/drawing/2014/main" id="{CA403E73-5F38-4AEC-B716-9919634B47AD}"/>
              </a:ext>
            </a:extLst>
          </p:cNvPr>
          <p:cNvGrpSpPr>
            <a:grpSpLocks/>
          </p:cNvGrpSpPr>
          <p:nvPr/>
        </p:nvGrpSpPr>
        <p:grpSpPr bwMode="auto">
          <a:xfrm>
            <a:off x="1739174" y="4320454"/>
            <a:ext cx="396875" cy="388937"/>
            <a:chOff x="2967" y="478"/>
            <a:chExt cx="788" cy="625"/>
          </a:xfrm>
        </p:grpSpPr>
        <p:pic>
          <p:nvPicPr>
            <p:cNvPr id="161" name="Picture 358" descr="access_point_stylized_small">
              <a:extLst>
                <a:ext uri="{FF2B5EF4-FFF2-40B4-BE49-F238E27FC236}">
                  <a16:creationId xmlns:a16="http://schemas.microsoft.com/office/drawing/2014/main" id="{A4BFFD05-2702-45D6-9FB4-8D9C3C340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360" descr="antenna_radiation_stylized">
              <a:extLst>
                <a:ext uri="{FF2B5EF4-FFF2-40B4-BE49-F238E27FC236}">
                  <a16:creationId xmlns:a16="http://schemas.microsoft.com/office/drawing/2014/main" id="{FC71B005-9591-4331-AD98-BAFC93C08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" name="Group 1">
            <a:extLst>
              <a:ext uri="{FF2B5EF4-FFF2-40B4-BE49-F238E27FC236}">
                <a16:creationId xmlns:a16="http://schemas.microsoft.com/office/drawing/2014/main" id="{AF46C0DE-1889-49E7-9075-D14B9FD4A935}"/>
              </a:ext>
            </a:extLst>
          </p:cNvPr>
          <p:cNvGrpSpPr>
            <a:grpSpLocks/>
          </p:cNvGrpSpPr>
          <p:nvPr/>
        </p:nvGrpSpPr>
        <p:grpSpPr bwMode="auto">
          <a:xfrm>
            <a:off x="5336449" y="5082454"/>
            <a:ext cx="458787" cy="620712"/>
            <a:chOff x="5955030" y="3031808"/>
            <a:chExt cx="914400" cy="1398587"/>
          </a:xfrm>
        </p:grpSpPr>
        <p:grpSp>
          <p:nvGrpSpPr>
            <p:cNvPr id="164" name="Group 398">
              <a:extLst>
                <a:ext uri="{FF2B5EF4-FFF2-40B4-BE49-F238E27FC236}">
                  <a16:creationId xmlns:a16="http://schemas.microsoft.com/office/drawing/2014/main" id="{65905458-E506-4AE6-8BD9-A4D45BD57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6" name="Line 270">
                <a:extLst>
                  <a:ext uri="{FF2B5EF4-FFF2-40B4-BE49-F238E27FC236}">
                    <a16:creationId xmlns:a16="http://schemas.microsoft.com/office/drawing/2014/main" id="{698C5228-B2EF-4296-AAC2-F919EEE01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1">
                <a:extLst>
                  <a:ext uri="{FF2B5EF4-FFF2-40B4-BE49-F238E27FC236}">
                    <a16:creationId xmlns:a16="http://schemas.microsoft.com/office/drawing/2014/main" id="{B188E805-4FD1-4D34-A76A-7C53A487A7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2">
                <a:extLst>
                  <a:ext uri="{FF2B5EF4-FFF2-40B4-BE49-F238E27FC236}">
                    <a16:creationId xmlns:a16="http://schemas.microsoft.com/office/drawing/2014/main" id="{5FDAEC22-D9EB-41D7-BE63-2B8B0FD622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3">
                <a:extLst>
                  <a:ext uri="{FF2B5EF4-FFF2-40B4-BE49-F238E27FC236}">
                    <a16:creationId xmlns:a16="http://schemas.microsoft.com/office/drawing/2014/main" id="{519CB719-0169-463B-BB05-7BE425BED6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4">
                <a:extLst>
                  <a:ext uri="{FF2B5EF4-FFF2-40B4-BE49-F238E27FC236}">
                    <a16:creationId xmlns:a16="http://schemas.microsoft.com/office/drawing/2014/main" id="{C42068E7-67B3-42A4-BFC7-AABD5125D0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5">
                <a:extLst>
                  <a:ext uri="{FF2B5EF4-FFF2-40B4-BE49-F238E27FC236}">
                    <a16:creationId xmlns:a16="http://schemas.microsoft.com/office/drawing/2014/main" id="{9B71B7A5-8717-4EA4-B597-9287340D83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6">
                <a:extLst>
                  <a:ext uri="{FF2B5EF4-FFF2-40B4-BE49-F238E27FC236}">
                    <a16:creationId xmlns:a16="http://schemas.microsoft.com/office/drawing/2014/main" id="{C12F778D-9EF5-4BE1-8EED-D1C4879FC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7">
                <a:extLst>
                  <a:ext uri="{FF2B5EF4-FFF2-40B4-BE49-F238E27FC236}">
                    <a16:creationId xmlns:a16="http://schemas.microsoft.com/office/drawing/2014/main" id="{0678CD71-A5B9-4FE7-B851-08B653381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8">
                <a:extLst>
                  <a:ext uri="{FF2B5EF4-FFF2-40B4-BE49-F238E27FC236}">
                    <a16:creationId xmlns:a16="http://schemas.microsoft.com/office/drawing/2014/main" id="{F0E03B04-AB11-458A-A7A8-685D3EF1FF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79">
                <a:extLst>
                  <a:ext uri="{FF2B5EF4-FFF2-40B4-BE49-F238E27FC236}">
                    <a16:creationId xmlns:a16="http://schemas.microsoft.com/office/drawing/2014/main" id="{1C2925AC-D824-453D-8214-ACC9D43D79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0">
                <a:extLst>
                  <a:ext uri="{FF2B5EF4-FFF2-40B4-BE49-F238E27FC236}">
                    <a16:creationId xmlns:a16="http://schemas.microsoft.com/office/drawing/2014/main" id="{D62AA79E-3463-4656-97B2-4806AA7015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1">
                <a:extLst>
                  <a:ext uri="{FF2B5EF4-FFF2-40B4-BE49-F238E27FC236}">
                    <a16:creationId xmlns:a16="http://schemas.microsoft.com/office/drawing/2014/main" id="{E8A6E71A-5F64-4CCC-A188-0D5CF1B16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2">
                <a:extLst>
                  <a:ext uri="{FF2B5EF4-FFF2-40B4-BE49-F238E27FC236}">
                    <a16:creationId xmlns:a16="http://schemas.microsoft.com/office/drawing/2014/main" id="{27748A9D-9E9C-4123-88DE-40B4C3C15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3">
                <a:extLst>
                  <a:ext uri="{FF2B5EF4-FFF2-40B4-BE49-F238E27FC236}">
                    <a16:creationId xmlns:a16="http://schemas.microsoft.com/office/drawing/2014/main" id="{C8167F5D-3778-4089-BE78-0D77F9C298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84">
                <a:extLst>
                  <a:ext uri="{FF2B5EF4-FFF2-40B4-BE49-F238E27FC236}">
                    <a16:creationId xmlns:a16="http://schemas.microsoft.com/office/drawing/2014/main" id="{9A9801B3-84D5-4B77-B6DC-EE61D8697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5" name="Picture 399" descr="cell_tower_radiation copy">
              <a:extLst>
                <a:ext uri="{FF2B5EF4-FFF2-40B4-BE49-F238E27FC236}">
                  <a16:creationId xmlns:a16="http://schemas.microsoft.com/office/drawing/2014/main" id="{202CF3E0-8A27-49E5-86AF-5A0C4404EE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1" name="Group 403">
            <a:extLst>
              <a:ext uri="{FF2B5EF4-FFF2-40B4-BE49-F238E27FC236}">
                <a16:creationId xmlns:a16="http://schemas.microsoft.com/office/drawing/2014/main" id="{B23F4ED4-EB1C-4013-9952-CEE2645D0FB9}"/>
              </a:ext>
            </a:extLst>
          </p:cNvPr>
          <p:cNvGrpSpPr>
            <a:grpSpLocks/>
          </p:cNvGrpSpPr>
          <p:nvPr/>
        </p:nvGrpSpPr>
        <p:grpSpPr bwMode="auto">
          <a:xfrm>
            <a:off x="3071086" y="5479329"/>
            <a:ext cx="527050" cy="392112"/>
            <a:chOff x="2751" y="1851"/>
            <a:chExt cx="462" cy="478"/>
          </a:xfrm>
        </p:grpSpPr>
        <p:pic>
          <p:nvPicPr>
            <p:cNvPr id="182" name="Picture 364" descr="iphone_stylized_small">
              <a:extLst>
                <a:ext uri="{FF2B5EF4-FFF2-40B4-BE49-F238E27FC236}">
                  <a16:creationId xmlns:a16="http://schemas.microsoft.com/office/drawing/2014/main" id="{39BFBE33-A779-47DE-AF0D-110A717CF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402" descr="antenna_radiation_stylized">
              <a:extLst>
                <a:ext uri="{FF2B5EF4-FFF2-40B4-BE49-F238E27FC236}">
                  <a16:creationId xmlns:a16="http://schemas.microsoft.com/office/drawing/2014/main" id="{D750104D-C612-413E-86DB-D62A00733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" name="Group 100">
            <a:extLst>
              <a:ext uri="{FF2B5EF4-FFF2-40B4-BE49-F238E27FC236}">
                <a16:creationId xmlns:a16="http://schemas.microsoft.com/office/drawing/2014/main" id="{FE16FE6F-BED4-4000-A959-B835C3824528}"/>
              </a:ext>
            </a:extLst>
          </p:cNvPr>
          <p:cNvGrpSpPr>
            <a:grpSpLocks/>
          </p:cNvGrpSpPr>
          <p:nvPr/>
        </p:nvGrpSpPr>
        <p:grpSpPr bwMode="auto">
          <a:xfrm>
            <a:off x="3761649" y="5112616"/>
            <a:ext cx="458787" cy="620713"/>
            <a:chOff x="5955030" y="3031808"/>
            <a:chExt cx="914400" cy="1398587"/>
          </a:xfrm>
        </p:grpSpPr>
        <p:grpSp>
          <p:nvGrpSpPr>
            <p:cNvPr id="185" name="Group 398">
              <a:extLst>
                <a:ext uri="{FF2B5EF4-FFF2-40B4-BE49-F238E27FC236}">
                  <a16:creationId xmlns:a16="http://schemas.microsoft.com/office/drawing/2014/main" id="{E2813F54-245A-4B10-829A-1815D55DBD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87" name="Line 270">
                <a:extLst>
                  <a:ext uri="{FF2B5EF4-FFF2-40B4-BE49-F238E27FC236}">
                    <a16:creationId xmlns:a16="http://schemas.microsoft.com/office/drawing/2014/main" id="{DDB5581F-F55E-4331-A782-A8841C264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1">
                <a:extLst>
                  <a:ext uri="{FF2B5EF4-FFF2-40B4-BE49-F238E27FC236}">
                    <a16:creationId xmlns:a16="http://schemas.microsoft.com/office/drawing/2014/main" id="{3EA1867A-AA13-4799-9544-FA2FC24BE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72">
                <a:extLst>
                  <a:ext uri="{FF2B5EF4-FFF2-40B4-BE49-F238E27FC236}">
                    <a16:creationId xmlns:a16="http://schemas.microsoft.com/office/drawing/2014/main" id="{DBF84570-52FD-4D74-BBC3-E0D50183D3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73">
                <a:extLst>
                  <a:ext uri="{FF2B5EF4-FFF2-40B4-BE49-F238E27FC236}">
                    <a16:creationId xmlns:a16="http://schemas.microsoft.com/office/drawing/2014/main" id="{3B581C05-36A7-4107-951C-5091FE97A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74">
                <a:extLst>
                  <a:ext uri="{FF2B5EF4-FFF2-40B4-BE49-F238E27FC236}">
                    <a16:creationId xmlns:a16="http://schemas.microsoft.com/office/drawing/2014/main" id="{1906A7B7-AA62-488F-99A8-F1D71F48B6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75">
                <a:extLst>
                  <a:ext uri="{FF2B5EF4-FFF2-40B4-BE49-F238E27FC236}">
                    <a16:creationId xmlns:a16="http://schemas.microsoft.com/office/drawing/2014/main" id="{4C906D97-D1BB-450B-81E1-5D3A7DDB41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76">
                <a:extLst>
                  <a:ext uri="{FF2B5EF4-FFF2-40B4-BE49-F238E27FC236}">
                    <a16:creationId xmlns:a16="http://schemas.microsoft.com/office/drawing/2014/main" id="{340BE6B6-B081-4C05-8DDB-4CC0511BD5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277">
                <a:extLst>
                  <a:ext uri="{FF2B5EF4-FFF2-40B4-BE49-F238E27FC236}">
                    <a16:creationId xmlns:a16="http://schemas.microsoft.com/office/drawing/2014/main" id="{6D5B813C-EB1C-4F38-AE2A-E9E28B0894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278">
                <a:extLst>
                  <a:ext uri="{FF2B5EF4-FFF2-40B4-BE49-F238E27FC236}">
                    <a16:creationId xmlns:a16="http://schemas.microsoft.com/office/drawing/2014/main" id="{4988AC26-6FDE-4371-8498-202309CCB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279">
                <a:extLst>
                  <a:ext uri="{FF2B5EF4-FFF2-40B4-BE49-F238E27FC236}">
                    <a16:creationId xmlns:a16="http://schemas.microsoft.com/office/drawing/2014/main" id="{C7C7B439-9EDA-40F0-87F4-99B0DB7011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280">
                <a:extLst>
                  <a:ext uri="{FF2B5EF4-FFF2-40B4-BE49-F238E27FC236}">
                    <a16:creationId xmlns:a16="http://schemas.microsoft.com/office/drawing/2014/main" id="{28B6DA84-92D6-4072-9378-EF898317DF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Line 281">
                <a:extLst>
                  <a:ext uri="{FF2B5EF4-FFF2-40B4-BE49-F238E27FC236}">
                    <a16:creationId xmlns:a16="http://schemas.microsoft.com/office/drawing/2014/main" id="{9EE2FB20-DBA7-4EA0-9AE7-FF645A447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Line 282">
                <a:extLst>
                  <a:ext uri="{FF2B5EF4-FFF2-40B4-BE49-F238E27FC236}">
                    <a16:creationId xmlns:a16="http://schemas.microsoft.com/office/drawing/2014/main" id="{2BFAA5A7-307C-4EC1-8EAF-B7694521C1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Line 283">
                <a:extLst>
                  <a:ext uri="{FF2B5EF4-FFF2-40B4-BE49-F238E27FC236}">
                    <a16:creationId xmlns:a16="http://schemas.microsoft.com/office/drawing/2014/main" id="{72CBC292-5910-48BE-AD86-E1305AB48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Line 284">
                <a:extLst>
                  <a:ext uri="{FF2B5EF4-FFF2-40B4-BE49-F238E27FC236}">
                    <a16:creationId xmlns:a16="http://schemas.microsoft.com/office/drawing/2014/main" id="{A8564D3A-5A60-4668-89E0-6C3969384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6" name="Picture 399" descr="cell_tower_radiation copy">
              <a:extLst>
                <a:ext uri="{FF2B5EF4-FFF2-40B4-BE49-F238E27FC236}">
                  <a16:creationId xmlns:a16="http://schemas.microsoft.com/office/drawing/2014/main" id="{EEFCA825-D517-4708-8A38-4ACBAD610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356">
            <a:extLst>
              <a:ext uri="{FF2B5EF4-FFF2-40B4-BE49-F238E27FC236}">
                <a16:creationId xmlns:a16="http://schemas.microsoft.com/office/drawing/2014/main" id="{C537F153-992E-447C-8CD3-4A0593661DF1}"/>
              </a:ext>
            </a:extLst>
          </p:cNvPr>
          <p:cNvGrpSpPr>
            <a:grpSpLocks/>
          </p:cNvGrpSpPr>
          <p:nvPr/>
        </p:nvGrpSpPr>
        <p:grpSpPr bwMode="auto">
          <a:xfrm>
            <a:off x="5449161" y="5915891"/>
            <a:ext cx="361950" cy="338138"/>
            <a:chOff x="313" y="1497"/>
            <a:chExt cx="1152" cy="1014"/>
          </a:xfrm>
        </p:grpSpPr>
        <p:pic>
          <p:nvPicPr>
            <p:cNvPr id="203" name="Picture 354" descr="laptop_stylized_small">
              <a:extLst>
                <a:ext uri="{FF2B5EF4-FFF2-40B4-BE49-F238E27FC236}">
                  <a16:creationId xmlns:a16="http://schemas.microsoft.com/office/drawing/2014/main" id="{DA727500-96FA-4F14-A09C-243103BC2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55" descr="antenna_stylized">
              <a:extLst>
                <a:ext uri="{FF2B5EF4-FFF2-40B4-BE49-F238E27FC236}">
                  <a16:creationId xmlns:a16="http://schemas.microsoft.com/office/drawing/2014/main" id="{B5F6623A-6BC9-4D49-9EC7-884D608C3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Group 356">
            <a:extLst>
              <a:ext uri="{FF2B5EF4-FFF2-40B4-BE49-F238E27FC236}">
                <a16:creationId xmlns:a16="http://schemas.microsoft.com/office/drawing/2014/main" id="{D1A6344F-7476-4AEE-B585-8E7F1DFD75C2}"/>
              </a:ext>
            </a:extLst>
          </p:cNvPr>
          <p:cNvGrpSpPr>
            <a:grpSpLocks/>
          </p:cNvGrpSpPr>
          <p:nvPr/>
        </p:nvGrpSpPr>
        <p:grpSpPr bwMode="auto">
          <a:xfrm>
            <a:off x="4218849" y="5936529"/>
            <a:ext cx="376237" cy="347662"/>
            <a:chOff x="313" y="1497"/>
            <a:chExt cx="1152" cy="1014"/>
          </a:xfrm>
        </p:grpSpPr>
        <p:pic>
          <p:nvPicPr>
            <p:cNvPr id="206" name="Picture 354" descr="laptop_stylized_small">
              <a:extLst>
                <a:ext uri="{FF2B5EF4-FFF2-40B4-BE49-F238E27FC236}">
                  <a16:creationId xmlns:a16="http://schemas.microsoft.com/office/drawing/2014/main" id="{2ADE5E18-9333-4EF7-B57F-07109FF92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355" descr="antenna_stylized">
              <a:extLst>
                <a:ext uri="{FF2B5EF4-FFF2-40B4-BE49-F238E27FC236}">
                  <a16:creationId xmlns:a16="http://schemas.microsoft.com/office/drawing/2014/main" id="{AE37C6CC-997B-42E2-A5F8-2B8C48CD07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356">
            <a:extLst>
              <a:ext uri="{FF2B5EF4-FFF2-40B4-BE49-F238E27FC236}">
                <a16:creationId xmlns:a16="http://schemas.microsoft.com/office/drawing/2014/main" id="{38896AE4-DA92-4E79-961E-0AD0A4530E61}"/>
              </a:ext>
            </a:extLst>
          </p:cNvPr>
          <p:cNvGrpSpPr>
            <a:grpSpLocks/>
          </p:cNvGrpSpPr>
          <p:nvPr/>
        </p:nvGrpSpPr>
        <p:grpSpPr bwMode="auto">
          <a:xfrm>
            <a:off x="3498124" y="5957166"/>
            <a:ext cx="382587" cy="436563"/>
            <a:chOff x="313" y="1497"/>
            <a:chExt cx="1152" cy="1014"/>
          </a:xfrm>
        </p:grpSpPr>
        <p:pic>
          <p:nvPicPr>
            <p:cNvPr id="209" name="Picture 354" descr="laptop_stylized_small">
              <a:extLst>
                <a:ext uri="{FF2B5EF4-FFF2-40B4-BE49-F238E27FC236}">
                  <a16:creationId xmlns:a16="http://schemas.microsoft.com/office/drawing/2014/main" id="{12DF3CBD-5073-4733-93F8-FCCFE65DF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5" descr="antenna_stylized">
              <a:extLst>
                <a:ext uri="{FF2B5EF4-FFF2-40B4-BE49-F238E27FC236}">
                  <a16:creationId xmlns:a16="http://schemas.microsoft.com/office/drawing/2014/main" id="{3AD004F5-AFF0-40F5-A540-51E2F65CE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1" name="Group 403">
            <a:extLst>
              <a:ext uri="{FF2B5EF4-FFF2-40B4-BE49-F238E27FC236}">
                <a16:creationId xmlns:a16="http://schemas.microsoft.com/office/drawing/2014/main" id="{A4296E1D-7299-4D77-A95A-0C3097FEBB89}"/>
              </a:ext>
            </a:extLst>
          </p:cNvPr>
          <p:cNvGrpSpPr>
            <a:grpSpLocks/>
          </p:cNvGrpSpPr>
          <p:nvPr/>
        </p:nvGrpSpPr>
        <p:grpSpPr bwMode="auto">
          <a:xfrm>
            <a:off x="3396524" y="4798291"/>
            <a:ext cx="485775" cy="403225"/>
            <a:chOff x="2751" y="1851"/>
            <a:chExt cx="462" cy="478"/>
          </a:xfrm>
        </p:grpSpPr>
        <p:pic>
          <p:nvPicPr>
            <p:cNvPr id="212" name="Picture 364" descr="iphone_stylized_small">
              <a:extLst>
                <a:ext uri="{FF2B5EF4-FFF2-40B4-BE49-F238E27FC236}">
                  <a16:creationId xmlns:a16="http://schemas.microsoft.com/office/drawing/2014/main" id="{961233C7-2CC6-4A14-9EB9-5B1170647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402" descr="antenna_radiation_stylized">
              <a:extLst>
                <a:ext uri="{FF2B5EF4-FFF2-40B4-BE49-F238E27FC236}">
                  <a16:creationId xmlns:a16="http://schemas.microsoft.com/office/drawing/2014/main" id="{7FD0DBED-BD8F-45FF-AFA7-925C67AB8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Group 403">
            <a:extLst>
              <a:ext uri="{FF2B5EF4-FFF2-40B4-BE49-F238E27FC236}">
                <a16:creationId xmlns:a16="http://schemas.microsoft.com/office/drawing/2014/main" id="{4DA4FF96-4443-4DBC-8F3C-8C63A7E68409}"/>
              </a:ext>
            </a:extLst>
          </p:cNvPr>
          <p:cNvGrpSpPr>
            <a:grpSpLocks/>
          </p:cNvGrpSpPr>
          <p:nvPr/>
        </p:nvGrpSpPr>
        <p:grpSpPr bwMode="auto">
          <a:xfrm>
            <a:off x="5957161" y="5458691"/>
            <a:ext cx="525463" cy="392113"/>
            <a:chOff x="2751" y="1851"/>
            <a:chExt cx="462" cy="478"/>
          </a:xfrm>
        </p:grpSpPr>
        <p:pic>
          <p:nvPicPr>
            <p:cNvPr id="215" name="Picture 364" descr="iphone_stylized_small">
              <a:extLst>
                <a:ext uri="{FF2B5EF4-FFF2-40B4-BE49-F238E27FC236}">
                  <a16:creationId xmlns:a16="http://schemas.microsoft.com/office/drawing/2014/main" id="{4FEDBB12-2AA2-48A5-A278-AB98B2681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402" descr="antenna_radiation_stylized">
              <a:extLst>
                <a:ext uri="{FF2B5EF4-FFF2-40B4-BE49-F238E27FC236}">
                  <a16:creationId xmlns:a16="http://schemas.microsoft.com/office/drawing/2014/main" id="{14186DF5-D263-4AA5-9335-8E3164E8A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356">
            <a:extLst>
              <a:ext uri="{FF2B5EF4-FFF2-40B4-BE49-F238E27FC236}">
                <a16:creationId xmlns:a16="http://schemas.microsoft.com/office/drawing/2014/main" id="{9488830B-402A-4AD9-B09D-96C0BCA58473}"/>
              </a:ext>
            </a:extLst>
          </p:cNvPr>
          <p:cNvGrpSpPr>
            <a:grpSpLocks/>
          </p:cNvGrpSpPr>
          <p:nvPr/>
        </p:nvGrpSpPr>
        <p:grpSpPr bwMode="auto">
          <a:xfrm>
            <a:off x="4655411" y="5315816"/>
            <a:ext cx="376238" cy="349250"/>
            <a:chOff x="313" y="1497"/>
            <a:chExt cx="1152" cy="1014"/>
          </a:xfrm>
        </p:grpSpPr>
        <p:pic>
          <p:nvPicPr>
            <p:cNvPr id="218" name="Picture 354" descr="laptop_stylized_small">
              <a:extLst>
                <a:ext uri="{FF2B5EF4-FFF2-40B4-BE49-F238E27FC236}">
                  <a16:creationId xmlns:a16="http://schemas.microsoft.com/office/drawing/2014/main" id="{4FE64E64-7B9E-4587-8365-8E2EF0601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355" descr="antenna_stylized">
              <a:extLst>
                <a:ext uri="{FF2B5EF4-FFF2-40B4-BE49-F238E27FC236}">
                  <a16:creationId xmlns:a16="http://schemas.microsoft.com/office/drawing/2014/main" id="{8D614EB4-8C7A-4CB5-9644-F0E14D12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Group 356">
            <a:extLst>
              <a:ext uri="{FF2B5EF4-FFF2-40B4-BE49-F238E27FC236}">
                <a16:creationId xmlns:a16="http://schemas.microsoft.com/office/drawing/2014/main" id="{EE6D4596-8BBB-412A-A1C3-AB02BF0FE9C9}"/>
              </a:ext>
            </a:extLst>
          </p:cNvPr>
          <p:cNvGrpSpPr>
            <a:grpSpLocks/>
          </p:cNvGrpSpPr>
          <p:nvPr/>
        </p:nvGrpSpPr>
        <p:grpSpPr bwMode="auto">
          <a:xfrm>
            <a:off x="1577249" y="4768129"/>
            <a:ext cx="282575" cy="344487"/>
            <a:chOff x="313" y="1497"/>
            <a:chExt cx="1152" cy="1014"/>
          </a:xfrm>
        </p:grpSpPr>
        <p:pic>
          <p:nvPicPr>
            <p:cNvPr id="221" name="Picture 354" descr="laptop_stylized_small">
              <a:extLst>
                <a:ext uri="{FF2B5EF4-FFF2-40B4-BE49-F238E27FC236}">
                  <a16:creationId xmlns:a16="http://schemas.microsoft.com/office/drawing/2014/main" id="{06B34CA7-D4F3-4316-BACF-FF9131B5E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355" descr="antenna_stylized">
              <a:extLst>
                <a:ext uri="{FF2B5EF4-FFF2-40B4-BE49-F238E27FC236}">
                  <a16:creationId xmlns:a16="http://schemas.microsoft.com/office/drawing/2014/main" id="{A2391CD5-ADDE-4069-91DF-0FBC1F39A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3" name="Group 403">
            <a:extLst>
              <a:ext uri="{FF2B5EF4-FFF2-40B4-BE49-F238E27FC236}">
                <a16:creationId xmlns:a16="http://schemas.microsoft.com/office/drawing/2014/main" id="{F034C918-903C-4647-9414-B83A6F718B9C}"/>
              </a:ext>
            </a:extLst>
          </p:cNvPr>
          <p:cNvGrpSpPr>
            <a:grpSpLocks/>
          </p:cNvGrpSpPr>
          <p:nvPr/>
        </p:nvGrpSpPr>
        <p:grpSpPr bwMode="auto">
          <a:xfrm>
            <a:off x="1283561" y="4433166"/>
            <a:ext cx="444500" cy="381000"/>
            <a:chOff x="2751" y="1851"/>
            <a:chExt cx="462" cy="478"/>
          </a:xfrm>
        </p:grpSpPr>
        <p:pic>
          <p:nvPicPr>
            <p:cNvPr id="224" name="Picture 364" descr="iphone_stylized_small">
              <a:extLst>
                <a:ext uri="{FF2B5EF4-FFF2-40B4-BE49-F238E27FC236}">
                  <a16:creationId xmlns:a16="http://schemas.microsoft.com/office/drawing/2014/main" id="{5B8BEDFA-FEAB-48E8-8077-3D3DB3F7F0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02" descr="antenna_radiation_stylized">
              <a:extLst>
                <a:ext uri="{FF2B5EF4-FFF2-40B4-BE49-F238E27FC236}">
                  <a16:creationId xmlns:a16="http://schemas.microsoft.com/office/drawing/2014/main" id="{271F9E28-1A44-4EA1-9501-14CA5B53D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142">
            <a:extLst>
              <a:ext uri="{FF2B5EF4-FFF2-40B4-BE49-F238E27FC236}">
                <a16:creationId xmlns:a16="http://schemas.microsoft.com/office/drawing/2014/main" id="{15C439C7-A533-4FB5-A2EE-8C1C22ADFCAF}"/>
              </a:ext>
            </a:extLst>
          </p:cNvPr>
          <p:cNvGrpSpPr>
            <a:grpSpLocks/>
          </p:cNvGrpSpPr>
          <p:nvPr/>
        </p:nvGrpSpPr>
        <p:grpSpPr bwMode="auto">
          <a:xfrm>
            <a:off x="1242286" y="2096366"/>
            <a:ext cx="458788" cy="619125"/>
            <a:chOff x="5955030" y="3031808"/>
            <a:chExt cx="914400" cy="1398587"/>
          </a:xfrm>
        </p:grpSpPr>
        <p:grpSp>
          <p:nvGrpSpPr>
            <p:cNvPr id="227" name="Group 398">
              <a:extLst>
                <a:ext uri="{FF2B5EF4-FFF2-40B4-BE49-F238E27FC236}">
                  <a16:creationId xmlns:a16="http://schemas.microsoft.com/office/drawing/2014/main" id="{65B71A35-6198-4CDC-B1EE-C6FFA9387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9" name="Line 270">
                <a:extLst>
                  <a:ext uri="{FF2B5EF4-FFF2-40B4-BE49-F238E27FC236}">
                    <a16:creationId xmlns:a16="http://schemas.microsoft.com/office/drawing/2014/main" id="{E7D9E50E-9CD4-4066-BB93-AB65BC211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1">
                <a:extLst>
                  <a:ext uri="{FF2B5EF4-FFF2-40B4-BE49-F238E27FC236}">
                    <a16:creationId xmlns:a16="http://schemas.microsoft.com/office/drawing/2014/main" id="{EC4D705C-5F46-4B36-9612-A83A818DE5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72">
                <a:extLst>
                  <a:ext uri="{FF2B5EF4-FFF2-40B4-BE49-F238E27FC236}">
                    <a16:creationId xmlns:a16="http://schemas.microsoft.com/office/drawing/2014/main" id="{F7C75AA9-C506-4D1A-B09C-D10755A152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73">
                <a:extLst>
                  <a:ext uri="{FF2B5EF4-FFF2-40B4-BE49-F238E27FC236}">
                    <a16:creationId xmlns:a16="http://schemas.microsoft.com/office/drawing/2014/main" id="{247E0F77-02D5-4BA2-AC28-3A4612FB6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74">
                <a:extLst>
                  <a:ext uri="{FF2B5EF4-FFF2-40B4-BE49-F238E27FC236}">
                    <a16:creationId xmlns:a16="http://schemas.microsoft.com/office/drawing/2014/main" id="{008A81C6-69AE-4D11-B047-01C2408342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75">
                <a:extLst>
                  <a:ext uri="{FF2B5EF4-FFF2-40B4-BE49-F238E27FC236}">
                    <a16:creationId xmlns:a16="http://schemas.microsoft.com/office/drawing/2014/main" id="{B622FFF2-2DD0-4A99-AD61-7AD455D5F7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76">
                <a:extLst>
                  <a:ext uri="{FF2B5EF4-FFF2-40B4-BE49-F238E27FC236}">
                    <a16:creationId xmlns:a16="http://schemas.microsoft.com/office/drawing/2014/main" id="{CD14C3C2-7740-4B05-96C9-CF10683E4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277">
                <a:extLst>
                  <a:ext uri="{FF2B5EF4-FFF2-40B4-BE49-F238E27FC236}">
                    <a16:creationId xmlns:a16="http://schemas.microsoft.com/office/drawing/2014/main" id="{15C93304-30AB-4924-ABB3-82E707CB9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278">
                <a:extLst>
                  <a:ext uri="{FF2B5EF4-FFF2-40B4-BE49-F238E27FC236}">
                    <a16:creationId xmlns:a16="http://schemas.microsoft.com/office/drawing/2014/main" id="{73F98DD5-7B5A-49D1-A644-C2A8678B7E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Line 279">
                <a:extLst>
                  <a:ext uri="{FF2B5EF4-FFF2-40B4-BE49-F238E27FC236}">
                    <a16:creationId xmlns:a16="http://schemas.microsoft.com/office/drawing/2014/main" id="{F9545B65-8D89-4978-809E-FFB10374F8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Line 280">
                <a:extLst>
                  <a:ext uri="{FF2B5EF4-FFF2-40B4-BE49-F238E27FC236}">
                    <a16:creationId xmlns:a16="http://schemas.microsoft.com/office/drawing/2014/main" id="{CD2B2BF1-B61F-4B31-89BE-B3E902444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Line 281">
                <a:extLst>
                  <a:ext uri="{FF2B5EF4-FFF2-40B4-BE49-F238E27FC236}">
                    <a16:creationId xmlns:a16="http://schemas.microsoft.com/office/drawing/2014/main" id="{EA9BDFF1-9172-4351-BBA8-A219FC8D56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Line 282">
                <a:extLst>
                  <a:ext uri="{FF2B5EF4-FFF2-40B4-BE49-F238E27FC236}">
                    <a16:creationId xmlns:a16="http://schemas.microsoft.com/office/drawing/2014/main" id="{F0DA38B4-B65D-485E-9D5A-81E09799A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Line 283">
                <a:extLst>
                  <a:ext uri="{FF2B5EF4-FFF2-40B4-BE49-F238E27FC236}">
                    <a16:creationId xmlns:a16="http://schemas.microsoft.com/office/drawing/2014/main" id="{AA27C707-4743-4967-AF77-8D08B564E1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Line 284">
                <a:extLst>
                  <a:ext uri="{FF2B5EF4-FFF2-40B4-BE49-F238E27FC236}">
                    <a16:creationId xmlns:a16="http://schemas.microsoft.com/office/drawing/2014/main" id="{E8EFC9A4-6044-4AC6-B794-369B1DA4C0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8" name="Picture 399" descr="cell_tower_radiation copy">
              <a:extLst>
                <a:ext uri="{FF2B5EF4-FFF2-40B4-BE49-F238E27FC236}">
                  <a16:creationId xmlns:a16="http://schemas.microsoft.com/office/drawing/2014/main" id="{D99A3440-2F6E-483E-8E0B-8149676CA7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356">
            <a:extLst>
              <a:ext uri="{FF2B5EF4-FFF2-40B4-BE49-F238E27FC236}">
                <a16:creationId xmlns:a16="http://schemas.microsoft.com/office/drawing/2014/main" id="{6D2F5C07-D899-4A9D-87F6-BDB44047175A}"/>
              </a:ext>
            </a:extLst>
          </p:cNvPr>
          <p:cNvGrpSpPr>
            <a:grpSpLocks/>
          </p:cNvGrpSpPr>
          <p:nvPr/>
        </p:nvGrpSpPr>
        <p:grpSpPr bwMode="auto">
          <a:xfrm>
            <a:off x="1780449" y="2228129"/>
            <a:ext cx="465137" cy="481012"/>
            <a:chOff x="313" y="1497"/>
            <a:chExt cx="1152" cy="1014"/>
          </a:xfrm>
        </p:grpSpPr>
        <p:pic>
          <p:nvPicPr>
            <p:cNvPr id="245" name="Picture 354" descr="laptop_stylized_small">
              <a:extLst>
                <a:ext uri="{FF2B5EF4-FFF2-40B4-BE49-F238E27FC236}">
                  <a16:creationId xmlns:a16="http://schemas.microsoft.com/office/drawing/2014/main" id="{2F5D3FE7-A21E-4382-A860-F9E94D411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355" descr="antenna_stylized">
              <a:extLst>
                <a:ext uri="{FF2B5EF4-FFF2-40B4-BE49-F238E27FC236}">
                  <a16:creationId xmlns:a16="http://schemas.microsoft.com/office/drawing/2014/main" id="{9917CAD3-1E45-4B56-9DE2-48BADF122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7" name="Group 356">
            <a:extLst>
              <a:ext uri="{FF2B5EF4-FFF2-40B4-BE49-F238E27FC236}">
                <a16:creationId xmlns:a16="http://schemas.microsoft.com/office/drawing/2014/main" id="{AD05FCAB-AC57-4855-AF79-1FE313DF4398}"/>
              </a:ext>
            </a:extLst>
          </p:cNvPr>
          <p:cNvGrpSpPr>
            <a:grpSpLocks/>
          </p:cNvGrpSpPr>
          <p:nvPr/>
        </p:nvGrpSpPr>
        <p:grpSpPr bwMode="auto">
          <a:xfrm>
            <a:off x="1672499" y="3026641"/>
            <a:ext cx="333375" cy="368300"/>
            <a:chOff x="313" y="1497"/>
            <a:chExt cx="1152" cy="1014"/>
          </a:xfrm>
        </p:grpSpPr>
        <p:pic>
          <p:nvPicPr>
            <p:cNvPr id="248" name="Picture 354" descr="laptop_stylized_small">
              <a:extLst>
                <a:ext uri="{FF2B5EF4-FFF2-40B4-BE49-F238E27FC236}">
                  <a16:creationId xmlns:a16="http://schemas.microsoft.com/office/drawing/2014/main" id="{EA055A0F-CD0A-4E63-A6FC-E98F70BA48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355" descr="antenna_stylized">
              <a:extLst>
                <a:ext uri="{FF2B5EF4-FFF2-40B4-BE49-F238E27FC236}">
                  <a16:creationId xmlns:a16="http://schemas.microsoft.com/office/drawing/2014/main" id="{46B0C1A2-8A77-4AED-A1D3-B26AE472F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1E03A50A-2A6E-4FC6-B62C-1DD33503A744}"/>
              </a:ext>
            </a:extLst>
          </p:cNvPr>
          <p:cNvGrpSpPr>
            <a:grpSpLocks/>
          </p:cNvGrpSpPr>
          <p:nvPr/>
        </p:nvGrpSpPr>
        <p:grpSpPr bwMode="auto">
          <a:xfrm>
            <a:off x="1150211" y="3112366"/>
            <a:ext cx="282575" cy="344488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7E703354-D6C5-45DE-BC95-0BD610270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16F3EFB3-A458-45DB-A3FB-4CBDD46FA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E60B2844-9D51-440D-B076-08F82977FFAF}"/>
              </a:ext>
            </a:extLst>
          </p:cNvPr>
          <p:cNvGrpSpPr>
            <a:grpSpLocks/>
          </p:cNvGrpSpPr>
          <p:nvPr/>
        </p:nvGrpSpPr>
        <p:grpSpPr bwMode="auto">
          <a:xfrm>
            <a:off x="856524" y="2775816"/>
            <a:ext cx="444500" cy="382588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075B528E-ECE2-4D60-ADEA-9DD53844A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9C7EA318-8231-46DB-BCF2-1276DE7FA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356">
            <a:extLst>
              <a:ext uri="{FF2B5EF4-FFF2-40B4-BE49-F238E27FC236}">
                <a16:creationId xmlns:a16="http://schemas.microsoft.com/office/drawing/2014/main" id="{32D9A7E7-0644-4726-8746-065A560E60AD}"/>
              </a:ext>
            </a:extLst>
          </p:cNvPr>
          <p:cNvGrpSpPr>
            <a:grpSpLocks/>
          </p:cNvGrpSpPr>
          <p:nvPr/>
        </p:nvGrpSpPr>
        <p:grpSpPr bwMode="auto">
          <a:xfrm>
            <a:off x="1232761" y="1526454"/>
            <a:ext cx="446088" cy="385762"/>
            <a:chOff x="313" y="1497"/>
            <a:chExt cx="1152" cy="1014"/>
          </a:xfrm>
        </p:grpSpPr>
        <p:pic>
          <p:nvPicPr>
            <p:cNvPr id="257" name="Picture 354" descr="laptop_stylized_small">
              <a:extLst>
                <a:ext uri="{FF2B5EF4-FFF2-40B4-BE49-F238E27FC236}">
                  <a16:creationId xmlns:a16="http://schemas.microsoft.com/office/drawing/2014/main" id="{DB286150-F005-42C9-83C6-3BEAB7482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355" descr="antenna_stylized">
              <a:extLst>
                <a:ext uri="{FF2B5EF4-FFF2-40B4-BE49-F238E27FC236}">
                  <a16:creationId xmlns:a16="http://schemas.microsoft.com/office/drawing/2014/main" id="{B1288326-1D20-4B91-916A-DEBBC60D7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403">
            <a:extLst>
              <a:ext uri="{FF2B5EF4-FFF2-40B4-BE49-F238E27FC236}">
                <a16:creationId xmlns:a16="http://schemas.microsoft.com/office/drawing/2014/main" id="{F6F38216-AB99-4030-8A08-ED37804AFFE1}"/>
              </a:ext>
            </a:extLst>
          </p:cNvPr>
          <p:cNvGrpSpPr>
            <a:grpSpLocks/>
          </p:cNvGrpSpPr>
          <p:nvPr/>
        </p:nvGrpSpPr>
        <p:grpSpPr bwMode="auto">
          <a:xfrm>
            <a:off x="429486" y="2655166"/>
            <a:ext cx="446088" cy="381000"/>
            <a:chOff x="2751" y="1851"/>
            <a:chExt cx="462" cy="478"/>
          </a:xfrm>
        </p:grpSpPr>
        <p:pic>
          <p:nvPicPr>
            <p:cNvPr id="260" name="Picture 364" descr="iphone_stylized_small">
              <a:extLst>
                <a:ext uri="{FF2B5EF4-FFF2-40B4-BE49-F238E27FC236}">
                  <a16:creationId xmlns:a16="http://schemas.microsoft.com/office/drawing/2014/main" id="{A10412D4-DF85-4895-A629-4423539BF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402" descr="antenna_radiation_stylized">
              <a:extLst>
                <a:ext uri="{FF2B5EF4-FFF2-40B4-BE49-F238E27FC236}">
                  <a16:creationId xmlns:a16="http://schemas.microsoft.com/office/drawing/2014/main" id="{73C376BD-C390-4BAF-ACA4-BAC40C23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2" name="Line 63">
            <a:extLst>
              <a:ext uri="{FF2B5EF4-FFF2-40B4-BE49-F238E27FC236}">
                <a16:creationId xmlns:a16="http://schemas.microsoft.com/office/drawing/2014/main" id="{36B5EA31-31E5-460D-97EB-5F36CDA98F2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34761" y="4229966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3" name="Line 34">
            <a:extLst>
              <a:ext uri="{FF2B5EF4-FFF2-40B4-BE49-F238E27FC236}">
                <a16:creationId xmlns:a16="http://schemas.microsoft.com/office/drawing/2014/main" id="{6E3AE42D-0CEA-4968-A0ED-10C299C1C5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64586" y="3761654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64" name="Group 6">
            <a:extLst>
              <a:ext uri="{FF2B5EF4-FFF2-40B4-BE49-F238E27FC236}">
                <a16:creationId xmlns:a16="http://schemas.microsoft.com/office/drawing/2014/main" id="{91FAF0E2-A193-4182-B877-6CCE04CC47D1}"/>
              </a:ext>
            </a:extLst>
          </p:cNvPr>
          <p:cNvGrpSpPr>
            <a:grpSpLocks/>
          </p:cNvGrpSpPr>
          <p:nvPr/>
        </p:nvGrpSpPr>
        <p:grpSpPr bwMode="auto">
          <a:xfrm>
            <a:off x="2705961" y="2682154"/>
            <a:ext cx="2362200" cy="1762125"/>
            <a:chOff x="3839" y="1737"/>
            <a:chExt cx="1488" cy="1110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245C22CC-84C0-47D2-9C05-BBFD4F64E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Text Box 8">
              <a:extLst>
                <a:ext uri="{FF2B5EF4-FFF2-40B4-BE49-F238E27FC236}">
                  <a16:creationId xmlns:a16="http://schemas.microsoft.com/office/drawing/2014/main" id="{59CA8A5A-C3C5-490F-A70C-CF073B75D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7" name="Rectangle 64">
            <a:extLst>
              <a:ext uri="{FF2B5EF4-FFF2-40B4-BE49-F238E27FC236}">
                <a16:creationId xmlns:a16="http://schemas.microsoft.com/office/drawing/2014/main" id="{CAD8457D-7F64-4651-8D10-059E2849A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8886" y="1746322"/>
            <a:ext cx="5486399" cy="2188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8" name="Rectangle 65">
            <a:extLst>
              <a:ext uri="{FF2B5EF4-FFF2-40B4-BE49-F238E27FC236}">
                <a16:creationId xmlns:a16="http://schemas.microsoft.com/office/drawing/2014/main" id="{3DA1001D-3C4B-4FC4-9366-E8BD7BEBF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174" y="1610591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9" name="Rectangle 66">
            <a:extLst>
              <a:ext uri="{FF2B5EF4-FFF2-40B4-BE49-F238E27FC236}">
                <a16:creationId xmlns:a16="http://schemas.microsoft.com/office/drawing/2014/main" id="{7D3D8DB3-5F75-4709-A959-2FACDB43E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986" y="1537566"/>
            <a:ext cx="5397500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 base station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connected to wired network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relay - responsible for sending packets between wired network and wireless host(s) in its </a:t>
            </a:r>
            <a:r>
              <a:rPr lang="en-US" sz="2400" dirty="0"/>
              <a:t>“</a:t>
            </a:r>
            <a:r>
              <a:rPr lang="en-US" sz="2400" dirty="0">
                <a:cs typeface="+mn-cs"/>
              </a:rPr>
              <a:t>area</a:t>
            </a:r>
            <a:r>
              <a:rPr lang="en-US" sz="2400" dirty="0"/>
              <a:t>”</a:t>
            </a:r>
            <a:endParaRPr lang="en-US" sz="2400" dirty="0">
              <a:cs typeface="+mn-cs"/>
            </a:endParaRPr>
          </a:p>
          <a:p>
            <a:pPr marL="508000" lvl="1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400" dirty="0">
                <a:cs typeface="+mn-cs"/>
              </a:rPr>
              <a:t>e.g., </a:t>
            </a:r>
            <a:r>
              <a:rPr lang="en-US" sz="2400" b="1" dirty="0">
                <a:cs typeface="+mn-cs"/>
              </a:rPr>
              <a:t>cell towers</a:t>
            </a:r>
            <a:r>
              <a:rPr lang="en-US" sz="2400" dirty="0">
                <a:cs typeface="+mn-cs"/>
              </a:rPr>
              <a:t>, </a:t>
            </a:r>
            <a:r>
              <a:rPr lang="en-US" sz="2400" b="1" dirty="0">
                <a:cs typeface="+mn-cs"/>
              </a:rPr>
              <a:t>802.11 access points </a:t>
            </a:r>
          </a:p>
        </p:txBody>
      </p:sp>
      <p:sp>
        <p:nvSpPr>
          <p:cNvPr id="270" name="Line 75">
            <a:extLst>
              <a:ext uri="{FF2B5EF4-FFF2-40B4-BE49-F238E27FC236}">
                <a16:creationId xmlns:a16="http://schemas.microsoft.com/office/drawing/2014/main" id="{369C08F5-219A-48FC-8E21-9B83EED656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98385" y="3918815"/>
            <a:ext cx="1770063" cy="1552575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71" name="Rectangle 65">
            <a:extLst>
              <a:ext uri="{FF2B5EF4-FFF2-40B4-BE49-F238E27FC236}">
                <a16:creationId xmlns:a16="http://schemas.microsoft.com/office/drawing/2014/main" id="{7C00CEB7-E1CE-41DA-A7DC-25D8C2E29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486" y="1712191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72" name="Group 190">
            <a:extLst>
              <a:ext uri="{FF2B5EF4-FFF2-40B4-BE49-F238E27FC236}">
                <a16:creationId xmlns:a16="http://schemas.microsoft.com/office/drawing/2014/main" id="{24A7BD6E-8B31-4CC3-8EB0-5246818380FB}"/>
              </a:ext>
            </a:extLst>
          </p:cNvPr>
          <p:cNvGrpSpPr>
            <a:grpSpLocks/>
          </p:cNvGrpSpPr>
          <p:nvPr/>
        </p:nvGrpSpPr>
        <p:grpSpPr bwMode="auto">
          <a:xfrm>
            <a:off x="9898201" y="1394549"/>
            <a:ext cx="458788" cy="620712"/>
            <a:chOff x="5955030" y="3031808"/>
            <a:chExt cx="914400" cy="1398587"/>
          </a:xfrm>
        </p:grpSpPr>
        <p:grpSp>
          <p:nvGrpSpPr>
            <p:cNvPr id="273" name="Group 398">
              <a:extLst>
                <a:ext uri="{FF2B5EF4-FFF2-40B4-BE49-F238E27FC236}">
                  <a16:creationId xmlns:a16="http://schemas.microsoft.com/office/drawing/2014/main" id="{3C2310FA-F55D-49FD-8785-A5784CAD3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75" name="Line 270">
                <a:extLst>
                  <a:ext uri="{FF2B5EF4-FFF2-40B4-BE49-F238E27FC236}">
                    <a16:creationId xmlns:a16="http://schemas.microsoft.com/office/drawing/2014/main" id="{C392D451-FFA0-4DED-AA51-6B0CC5AB3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6" name="Line 271">
                <a:extLst>
                  <a:ext uri="{FF2B5EF4-FFF2-40B4-BE49-F238E27FC236}">
                    <a16:creationId xmlns:a16="http://schemas.microsoft.com/office/drawing/2014/main" id="{03E6741B-D188-4581-87D6-D4BCD77A7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7" name="Line 272">
                <a:extLst>
                  <a:ext uri="{FF2B5EF4-FFF2-40B4-BE49-F238E27FC236}">
                    <a16:creationId xmlns:a16="http://schemas.microsoft.com/office/drawing/2014/main" id="{2DD2AB04-C828-4F8A-95B1-C4600AD13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8" name="Line 273">
                <a:extLst>
                  <a:ext uri="{FF2B5EF4-FFF2-40B4-BE49-F238E27FC236}">
                    <a16:creationId xmlns:a16="http://schemas.microsoft.com/office/drawing/2014/main" id="{9788932F-ED3B-4CD2-BB43-1968ABB6D8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79" name="Line 274">
                <a:extLst>
                  <a:ext uri="{FF2B5EF4-FFF2-40B4-BE49-F238E27FC236}">
                    <a16:creationId xmlns:a16="http://schemas.microsoft.com/office/drawing/2014/main" id="{ACAE8080-556B-48C5-B6FB-EF2610907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0" name="Line 275">
                <a:extLst>
                  <a:ext uri="{FF2B5EF4-FFF2-40B4-BE49-F238E27FC236}">
                    <a16:creationId xmlns:a16="http://schemas.microsoft.com/office/drawing/2014/main" id="{1A7BA8BB-488A-424D-9CAE-508A46A0BE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1" name="Line 276">
                <a:extLst>
                  <a:ext uri="{FF2B5EF4-FFF2-40B4-BE49-F238E27FC236}">
                    <a16:creationId xmlns:a16="http://schemas.microsoft.com/office/drawing/2014/main" id="{B424E010-50B8-4C0E-B03B-13F6E18EB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2" name="Line 277">
                <a:extLst>
                  <a:ext uri="{FF2B5EF4-FFF2-40B4-BE49-F238E27FC236}">
                    <a16:creationId xmlns:a16="http://schemas.microsoft.com/office/drawing/2014/main" id="{94BDC49E-5A86-41A6-86F2-837FF7917D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3" name="Line 278">
                <a:extLst>
                  <a:ext uri="{FF2B5EF4-FFF2-40B4-BE49-F238E27FC236}">
                    <a16:creationId xmlns:a16="http://schemas.microsoft.com/office/drawing/2014/main" id="{46801099-1475-47EC-B92A-CCBF3ACDC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4" name="Line 279">
                <a:extLst>
                  <a:ext uri="{FF2B5EF4-FFF2-40B4-BE49-F238E27FC236}">
                    <a16:creationId xmlns:a16="http://schemas.microsoft.com/office/drawing/2014/main" id="{A294D71C-D354-48AF-88CA-61905A959F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5" name="Line 280">
                <a:extLst>
                  <a:ext uri="{FF2B5EF4-FFF2-40B4-BE49-F238E27FC236}">
                    <a16:creationId xmlns:a16="http://schemas.microsoft.com/office/drawing/2014/main" id="{65072689-A238-47FB-9F03-98B0BD34F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6" name="Line 281">
                <a:extLst>
                  <a:ext uri="{FF2B5EF4-FFF2-40B4-BE49-F238E27FC236}">
                    <a16:creationId xmlns:a16="http://schemas.microsoft.com/office/drawing/2014/main" id="{17ED233B-02DD-43BF-8443-F5A716D21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7" name="Line 282">
                <a:extLst>
                  <a:ext uri="{FF2B5EF4-FFF2-40B4-BE49-F238E27FC236}">
                    <a16:creationId xmlns:a16="http://schemas.microsoft.com/office/drawing/2014/main" id="{457742BD-05D1-41BF-A85C-5626E7787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8" name="Line 283">
                <a:extLst>
                  <a:ext uri="{FF2B5EF4-FFF2-40B4-BE49-F238E27FC236}">
                    <a16:creationId xmlns:a16="http://schemas.microsoft.com/office/drawing/2014/main" id="{6D5EE09D-55D5-4A6A-A7E8-F7DD801317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  <p:sp>
            <p:nvSpPr>
              <p:cNvPr id="289" name="Line 284">
                <a:extLst>
                  <a:ext uri="{FF2B5EF4-FFF2-40B4-BE49-F238E27FC236}">
                    <a16:creationId xmlns:a16="http://schemas.microsoft.com/office/drawing/2014/main" id="{6916E018-8A8C-42F2-9AD2-BA00BC6C1F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2000" dirty="0"/>
              </a:p>
            </p:txBody>
          </p:sp>
        </p:grpSp>
        <p:pic>
          <p:nvPicPr>
            <p:cNvPr id="274" name="Picture 399" descr="cell_tower_radiation copy">
              <a:extLst>
                <a:ext uri="{FF2B5EF4-FFF2-40B4-BE49-F238E27FC236}">
                  <a16:creationId xmlns:a16="http://schemas.microsoft.com/office/drawing/2014/main" id="{30ECDA17-4686-442A-98AD-031EF243C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0" name="Group 361">
            <a:extLst>
              <a:ext uri="{FF2B5EF4-FFF2-40B4-BE49-F238E27FC236}">
                <a16:creationId xmlns:a16="http://schemas.microsoft.com/office/drawing/2014/main" id="{DC3203CB-65C2-4E71-8B2B-9C46B020E1F0}"/>
              </a:ext>
            </a:extLst>
          </p:cNvPr>
          <p:cNvGrpSpPr>
            <a:grpSpLocks/>
          </p:cNvGrpSpPr>
          <p:nvPr/>
        </p:nvGrpSpPr>
        <p:grpSpPr bwMode="auto">
          <a:xfrm>
            <a:off x="9316311" y="1480416"/>
            <a:ext cx="590550" cy="501650"/>
            <a:chOff x="2967" y="478"/>
            <a:chExt cx="788" cy="625"/>
          </a:xfrm>
        </p:grpSpPr>
        <p:pic>
          <p:nvPicPr>
            <p:cNvPr id="291" name="Picture 358" descr="access_point_stylized_small">
              <a:extLst>
                <a:ext uri="{FF2B5EF4-FFF2-40B4-BE49-F238E27FC236}">
                  <a16:creationId xmlns:a16="http://schemas.microsoft.com/office/drawing/2014/main" id="{9592C6B7-7B37-4AE5-A2D5-2523DD60E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360" descr="antenna_radiation_stylized">
              <a:extLst>
                <a:ext uri="{FF2B5EF4-FFF2-40B4-BE49-F238E27FC236}">
                  <a16:creationId xmlns:a16="http://schemas.microsoft.com/office/drawing/2014/main" id="{58387D76-EF28-4918-A669-AEF510727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3" name="Line 75">
            <a:extLst>
              <a:ext uri="{FF2B5EF4-FFF2-40B4-BE49-F238E27FC236}">
                <a16:creationId xmlns:a16="http://schemas.microsoft.com/office/drawing/2014/main" id="{CE395EDE-A6FC-45E4-BEB6-A5ED6F6308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16984" y="3934691"/>
            <a:ext cx="5334001" cy="685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7" name="Oval 5">
            <a:extLst>
              <a:ext uri="{FF2B5EF4-FFF2-40B4-BE49-F238E27FC236}">
                <a16:creationId xmlns:a16="http://schemas.microsoft.com/office/drawing/2014/main" id="{8598E718-8801-4189-9AB0-416298543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00" y="4544579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8" name="Oval 11">
            <a:extLst>
              <a:ext uri="{FF2B5EF4-FFF2-40B4-BE49-F238E27FC236}">
                <a16:creationId xmlns:a16="http://schemas.microsoft.com/office/drawing/2014/main" id="{FE1F61F4-C362-413F-ACEE-EB7145E71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800" y="1456892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9" name="Line 22">
            <a:extLst>
              <a:ext uri="{FF2B5EF4-FFF2-40B4-BE49-F238E27FC236}">
                <a16:creationId xmlns:a16="http://schemas.microsoft.com/office/drawing/2014/main" id="{E8BF7D7A-8E18-43E2-9367-CB1F48173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4563" y="2614179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0" name="Oval 23">
            <a:extLst>
              <a:ext uri="{FF2B5EF4-FFF2-40B4-BE49-F238E27FC236}">
                <a16:creationId xmlns:a16="http://schemas.microsoft.com/office/drawing/2014/main" id="{FCE263B0-6347-45AF-B41C-73D2D74CC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925" y="4200092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1" name="Oval 38">
            <a:extLst>
              <a:ext uri="{FF2B5EF4-FFF2-40B4-BE49-F238E27FC236}">
                <a16:creationId xmlns:a16="http://schemas.microsoft.com/office/drawing/2014/main" id="{FE69B5FC-FE77-4848-A836-106DF5A6B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4250" y="4606492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2" name="Line 59">
            <a:extLst>
              <a:ext uri="{FF2B5EF4-FFF2-40B4-BE49-F238E27FC236}">
                <a16:creationId xmlns:a16="http://schemas.microsoft.com/office/drawing/2014/main" id="{D6866D10-93C4-4A88-A000-18FF11132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6913" y="5590742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3" name="Line 60">
            <a:extLst>
              <a:ext uri="{FF2B5EF4-FFF2-40B4-BE49-F238E27FC236}">
                <a16:creationId xmlns:a16="http://schemas.microsoft.com/office/drawing/2014/main" id="{58D3D88A-150B-4045-9075-10F587BC4F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9550" y="549390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4" name="Line 61">
            <a:extLst>
              <a:ext uri="{FF2B5EF4-FFF2-40B4-BE49-F238E27FC236}">
                <a16:creationId xmlns:a16="http://schemas.microsoft.com/office/drawing/2014/main" id="{9F66E785-DE47-4A0C-978A-056BDEDA4A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3838" y="5570104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5" name="Line 62">
            <a:extLst>
              <a:ext uri="{FF2B5EF4-FFF2-40B4-BE49-F238E27FC236}">
                <a16:creationId xmlns:a16="http://schemas.microsoft.com/office/drawing/2014/main" id="{20120C1C-0D7D-4459-BCE9-C4050800E5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6688" y="5636779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851B820D-31B8-4937-8218-7D6A9E582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34400" y="4311217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57" name="Group 356">
            <a:extLst>
              <a:ext uri="{FF2B5EF4-FFF2-40B4-BE49-F238E27FC236}">
                <a16:creationId xmlns:a16="http://schemas.microsoft.com/office/drawing/2014/main" id="{6D11E51C-F7C5-46E2-800C-1CE4C62A639C}"/>
              </a:ext>
            </a:extLst>
          </p:cNvPr>
          <p:cNvGrpSpPr>
            <a:grpSpLocks/>
          </p:cNvGrpSpPr>
          <p:nvPr/>
        </p:nvGrpSpPr>
        <p:grpSpPr bwMode="auto">
          <a:xfrm>
            <a:off x="6068000" y="5033529"/>
            <a:ext cx="331788" cy="368300"/>
            <a:chOff x="313" y="1497"/>
            <a:chExt cx="1152" cy="1014"/>
          </a:xfrm>
        </p:grpSpPr>
        <p:pic>
          <p:nvPicPr>
            <p:cNvPr id="158" name="Picture 354" descr="laptop_stylized_small">
              <a:extLst>
                <a:ext uri="{FF2B5EF4-FFF2-40B4-BE49-F238E27FC236}">
                  <a16:creationId xmlns:a16="http://schemas.microsoft.com/office/drawing/2014/main" id="{8B893B35-9BEF-40B0-A013-192D5F58C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Picture 355" descr="antenna_stylized">
              <a:extLst>
                <a:ext uri="{FF2B5EF4-FFF2-40B4-BE49-F238E27FC236}">
                  <a16:creationId xmlns:a16="http://schemas.microsoft.com/office/drawing/2014/main" id="{F76A9FB4-ACEC-429E-BB1D-5AB3E57E8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0" name="Group 361">
            <a:extLst>
              <a:ext uri="{FF2B5EF4-FFF2-40B4-BE49-F238E27FC236}">
                <a16:creationId xmlns:a16="http://schemas.microsoft.com/office/drawing/2014/main" id="{E546F5A1-B229-4BAC-AA6E-41796247ACAE}"/>
              </a:ext>
            </a:extLst>
          </p:cNvPr>
          <p:cNvGrpSpPr>
            <a:grpSpLocks/>
          </p:cNvGrpSpPr>
          <p:nvPr/>
        </p:nvGrpSpPr>
        <p:grpSpPr bwMode="auto">
          <a:xfrm>
            <a:off x="1697613" y="4362017"/>
            <a:ext cx="396875" cy="388937"/>
            <a:chOff x="2967" y="478"/>
            <a:chExt cx="788" cy="625"/>
          </a:xfrm>
        </p:grpSpPr>
        <p:pic>
          <p:nvPicPr>
            <p:cNvPr id="161" name="Picture 358" descr="access_point_stylized_small">
              <a:extLst>
                <a:ext uri="{FF2B5EF4-FFF2-40B4-BE49-F238E27FC236}">
                  <a16:creationId xmlns:a16="http://schemas.microsoft.com/office/drawing/2014/main" id="{A4A4A10A-EECE-458D-9D6B-95D79E878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360" descr="antenna_radiation_stylized">
              <a:extLst>
                <a:ext uri="{FF2B5EF4-FFF2-40B4-BE49-F238E27FC236}">
                  <a16:creationId xmlns:a16="http://schemas.microsoft.com/office/drawing/2014/main" id="{7C9908ED-CE6C-482E-895F-1A220B297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" name="Group 1">
            <a:extLst>
              <a:ext uri="{FF2B5EF4-FFF2-40B4-BE49-F238E27FC236}">
                <a16:creationId xmlns:a16="http://schemas.microsoft.com/office/drawing/2014/main" id="{02213EEA-9D77-46C1-B591-95ADE23D5CB1}"/>
              </a:ext>
            </a:extLst>
          </p:cNvPr>
          <p:cNvGrpSpPr>
            <a:grpSpLocks/>
          </p:cNvGrpSpPr>
          <p:nvPr/>
        </p:nvGrpSpPr>
        <p:grpSpPr bwMode="auto">
          <a:xfrm>
            <a:off x="5294888" y="5124017"/>
            <a:ext cx="458787" cy="620712"/>
            <a:chOff x="5955030" y="3031808"/>
            <a:chExt cx="914400" cy="1398587"/>
          </a:xfrm>
        </p:grpSpPr>
        <p:grpSp>
          <p:nvGrpSpPr>
            <p:cNvPr id="164" name="Group 398">
              <a:extLst>
                <a:ext uri="{FF2B5EF4-FFF2-40B4-BE49-F238E27FC236}">
                  <a16:creationId xmlns:a16="http://schemas.microsoft.com/office/drawing/2014/main" id="{0CF0B7AC-4B77-4127-AD51-CF0B1ED0E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66" name="Line 270">
                <a:extLst>
                  <a:ext uri="{FF2B5EF4-FFF2-40B4-BE49-F238E27FC236}">
                    <a16:creationId xmlns:a16="http://schemas.microsoft.com/office/drawing/2014/main" id="{8CA4E4D2-A74A-4B0D-9BE7-280005CED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7" name="Line 271">
                <a:extLst>
                  <a:ext uri="{FF2B5EF4-FFF2-40B4-BE49-F238E27FC236}">
                    <a16:creationId xmlns:a16="http://schemas.microsoft.com/office/drawing/2014/main" id="{4579D404-E7F1-4838-9DE6-42EB9232B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8" name="Line 272">
                <a:extLst>
                  <a:ext uri="{FF2B5EF4-FFF2-40B4-BE49-F238E27FC236}">
                    <a16:creationId xmlns:a16="http://schemas.microsoft.com/office/drawing/2014/main" id="{75914191-D6AC-4B5E-AD84-24846E868A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69" name="Line 273">
                <a:extLst>
                  <a:ext uri="{FF2B5EF4-FFF2-40B4-BE49-F238E27FC236}">
                    <a16:creationId xmlns:a16="http://schemas.microsoft.com/office/drawing/2014/main" id="{03A3CF0D-2697-4EA1-9E2B-AAC09BC90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0" name="Line 274">
                <a:extLst>
                  <a:ext uri="{FF2B5EF4-FFF2-40B4-BE49-F238E27FC236}">
                    <a16:creationId xmlns:a16="http://schemas.microsoft.com/office/drawing/2014/main" id="{E0738BD7-FC47-46FA-BBA5-48291C417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1" name="Line 275">
                <a:extLst>
                  <a:ext uri="{FF2B5EF4-FFF2-40B4-BE49-F238E27FC236}">
                    <a16:creationId xmlns:a16="http://schemas.microsoft.com/office/drawing/2014/main" id="{DDE19509-5A89-4DFB-B15E-9E08FF542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2" name="Line 276">
                <a:extLst>
                  <a:ext uri="{FF2B5EF4-FFF2-40B4-BE49-F238E27FC236}">
                    <a16:creationId xmlns:a16="http://schemas.microsoft.com/office/drawing/2014/main" id="{BCDD24E4-1F78-44EE-AE43-142D7178D6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3" name="Line 277">
                <a:extLst>
                  <a:ext uri="{FF2B5EF4-FFF2-40B4-BE49-F238E27FC236}">
                    <a16:creationId xmlns:a16="http://schemas.microsoft.com/office/drawing/2014/main" id="{05EF6CD7-3C0F-4646-92F5-09CFCFA70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4" name="Line 278">
                <a:extLst>
                  <a:ext uri="{FF2B5EF4-FFF2-40B4-BE49-F238E27FC236}">
                    <a16:creationId xmlns:a16="http://schemas.microsoft.com/office/drawing/2014/main" id="{E28BC147-C12C-47ED-AABD-8A55EC41D1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5" name="Line 279">
                <a:extLst>
                  <a:ext uri="{FF2B5EF4-FFF2-40B4-BE49-F238E27FC236}">
                    <a16:creationId xmlns:a16="http://schemas.microsoft.com/office/drawing/2014/main" id="{E01F930A-9942-471F-9106-D2620CEC0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6" name="Line 280">
                <a:extLst>
                  <a:ext uri="{FF2B5EF4-FFF2-40B4-BE49-F238E27FC236}">
                    <a16:creationId xmlns:a16="http://schemas.microsoft.com/office/drawing/2014/main" id="{086DC59E-3C1E-4342-980A-D89DD0C8B3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7" name="Line 281">
                <a:extLst>
                  <a:ext uri="{FF2B5EF4-FFF2-40B4-BE49-F238E27FC236}">
                    <a16:creationId xmlns:a16="http://schemas.microsoft.com/office/drawing/2014/main" id="{3713AB42-D458-4C10-918A-3E9884C9B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8" name="Line 282">
                <a:extLst>
                  <a:ext uri="{FF2B5EF4-FFF2-40B4-BE49-F238E27FC236}">
                    <a16:creationId xmlns:a16="http://schemas.microsoft.com/office/drawing/2014/main" id="{4C3933C6-988A-45B3-B969-1E1365D40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79" name="Line 283">
                <a:extLst>
                  <a:ext uri="{FF2B5EF4-FFF2-40B4-BE49-F238E27FC236}">
                    <a16:creationId xmlns:a16="http://schemas.microsoft.com/office/drawing/2014/main" id="{E9946DA5-2BFD-42DC-AB00-9B8419ED4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0" name="Line 284">
                <a:extLst>
                  <a:ext uri="{FF2B5EF4-FFF2-40B4-BE49-F238E27FC236}">
                    <a16:creationId xmlns:a16="http://schemas.microsoft.com/office/drawing/2014/main" id="{B7CCDC44-E1C4-40C8-AD48-5E7334CCAF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65" name="Picture 399" descr="cell_tower_radiation copy">
              <a:extLst>
                <a:ext uri="{FF2B5EF4-FFF2-40B4-BE49-F238E27FC236}">
                  <a16:creationId xmlns:a16="http://schemas.microsoft.com/office/drawing/2014/main" id="{E2A4C145-3AF7-40BC-97BB-5DA6F242C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1" name="Group 403">
            <a:extLst>
              <a:ext uri="{FF2B5EF4-FFF2-40B4-BE49-F238E27FC236}">
                <a16:creationId xmlns:a16="http://schemas.microsoft.com/office/drawing/2014/main" id="{A252A42B-51A6-4CC6-B7E9-E9D3ABBAFF63}"/>
              </a:ext>
            </a:extLst>
          </p:cNvPr>
          <p:cNvGrpSpPr>
            <a:grpSpLocks/>
          </p:cNvGrpSpPr>
          <p:nvPr/>
        </p:nvGrpSpPr>
        <p:grpSpPr bwMode="auto">
          <a:xfrm>
            <a:off x="3029525" y="5520892"/>
            <a:ext cx="527050" cy="392112"/>
            <a:chOff x="2751" y="1851"/>
            <a:chExt cx="462" cy="478"/>
          </a:xfrm>
        </p:grpSpPr>
        <p:pic>
          <p:nvPicPr>
            <p:cNvPr id="182" name="Picture 364" descr="iphone_stylized_small">
              <a:extLst>
                <a:ext uri="{FF2B5EF4-FFF2-40B4-BE49-F238E27FC236}">
                  <a16:creationId xmlns:a16="http://schemas.microsoft.com/office/drawing/2014/main" id="{00532DA8-D1EA-412A-9243-9F1F05879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402" descr="antenna_radiation_stylized">
              <a:extLst>
                <a:ext uri="{FF2B5EF4-FFF2-40B4-BE49-F238E27FC236}">
                  <a16:creationId xmlns:a16="http://schemas.microsoft.com/office/drawing/2014/main" id="{EFD065BE-1720-4396-8DCA-0419796EB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" name="Group 100">
            <a:extLst>
              <a:ext uri="{FF2B5EF4-FFF2-40B4-BE49-F238E27FC236}">
                <a16:creationId xmlns:a16="http://schemas.microsoft.com/office/drawing/2014/main" id="{75DD2A63-BF48-484B-BE04-BAD4D308705D}"/>
              </a:ext>
            </a:extLst>
          </p:cNvPr>
          <p:cNvGrpSpPr>
            <a:grpSpLocks/>
          </p:cNvGrpSpPr>
          <p:nvPr/>
        </p:nvGrpSpPr>
        <p:grpSpPr bwMode="auto">
          <a:xfrm>
            <a:off x="3720088" y="5154179"/>
            <a:ext cx="458787" cy="620713"/>
            <a:chOff x="5955030" y="3031808"/>
            <a:chExt cx="914400" cy="1398587"/>
          </a:xfrm>
        </p:grpSpPr>
        <p:grpSp>
          <p:nvGrpSpPr>
            <p:cNvPr id="185" name="Group 398">
              <a:extLst>
                <a:ext uri="{FF2B5EF4-FFF2-40B4-BE49-F238E27FC236}">
                  <a16:creationId xmlns:a16="http://schemas.microsoft.com/office/drawing/2014/main" id="{5E2F4974-193C-49F4-B3A4-1C170E3087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187" name="Line 270">
                <a:extLst>
                  <a:ext uri="{FF2B5EF4-FFF2-40B4-BE49-F238E27FC236}">
                    <a16:creationId xmlns:a16="http://schemas.microsoft.com/office/drawing/2014/main" id="{DB0B7C02-1119-4352-A389-8BE844BB88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8" name="Line 271">
                <a:extLst>
                  <a:ext uri="{FF2B5EF4-FFF2-40B4-BE49-F238E27FC236}">
                    <a16:creationId xmlns:a16="http://schemas.microsoft.com/office/drawing/2014/main" id="{9A2C1AE1-3057-47C4-A186-1B08655C8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89" name="Line 272">
                <a:extLst>
                  <a:ext uri="{FF2B5EF4-FFF2-40B4-BE49-F238E27FC236}">
                    <a16:creationId xmlns:a16="http://schemas.microsoft.com/office/drawing/2014/main" id="{C9924A8D-0A35-4FDF-BB75-077030F2AC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0" name="Line 273">
                <a:extLst>
                  <a:ext uri="{FF2B5EF4-FFF2-40B4-BE49-F238E27FC236}">
                    <a16:creationId xmlns:a16="http://schemas.microsoft.com/office/drawing/2014/main" id="{D3EAEDDC-6E1B-4FCD-9133-40061055E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1" name="Line 274">
                <a:extLst>
                  <a:ext uri="{FF2B5EF4-FFF2-40B4-BE49-F238E27FC236}">
                    <a16:creationId xmlns:a16="http://schemas.microsoft.com/office/drawing/2014/main" id="{A1732BE6-F633-4B2F-B5E9-F49A664915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2" name="Line 275">
                <a:extLst>
                  <a:ext uri="{FF2B5EF4-FFF2-40B4-BE49-F238E27FC236}">
                    <a16:creationId xmlns:a16="http://schemas.microsoft.com/office/drawing/2014/main" id="{433AA16A-D213-42BC-81E2-292AFCFE6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3" name="Line 276">
                <a:extLst>
                  <a:ext uri="{FF2B5EF4-FFF2-40B4-BE49-F238E27FC236}">
                    <a16:creationId xmlns:a16="http://schemas.microsoft.com/office/drawing/2014/main" id="{A07F584D-0B1F-472A-8E7B-BAC0934E0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4" name="Line 277">
                <a:extLst>
                  <a:ext uri="{FF2B5EF4-FFF2-40B4-BE49-F238E27FC236}">
                    <a16:creationId xmlns:a16="http://schemas.microsoft.com/office/drawing/2014/main" id="{CA7CD505-B36F-4D5C-9A5C-AF487ADE6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5" name="Line 278">
                <a:extLst>
                  <a:ext uri="{FF2B5EF4-FFF2-40B4-BE49-F238E27FC236}">
                    <a16:creationId xmlns:a16="http://schemas.microsoft.com/office/drawing/2014/main" id="{14E1E523-4F2D-42AF-8947-B4D5D378A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6" name="Line 279">
                <a:extLst>
                  <a:ext uri="{FF2B5EF4-FFF2-40B4-BE49-F238E27FC236}">
                    <a16:creationId xmlns:a16="http://schemas.microsoft.com/office/drawing/2014/main" id="{E4086A9E-B9FA-4FFE-BEDC-7B8562AF0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7" name="Line 280">
                <a:extLst>
                  <a:ext uri="{FF2B5EF4-FFF2-40B4-BE49-F238E27FC236}">
                    <a16:creationId xmlns:a16="http://schemas.microsoft.com/office/drawing/2014/main" id="{55C914B9-055B-4E3A-A399-E67F2DFD33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8" name="Line 281">
                <a:extLst>
                  <a:ext uri="{FF2B5EF4-FFF2-40B4-BE49-F238E27FC236}">
                    <a16:creationId xmlns:a16="http://schemas.microsoft.com/office/drawing/2014/main" id="{EEE5F0EA-13C3-4AD4-9811-B1BB83A24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99" name="Line 282">
                <a:extLst>
                  <a:ext uri="{FF2B5EF4-FFF2-40B4-BE49-F238E27FC236}">
                    <a16:creationId xmlns:a16="http://schemas.microsoft.com/office/drawing/2014/main" id="{9F392339-F1A1-487F-A56D-AB7578A5C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0" name="Line 283">
                <a:extLst>
                  <a:ext uri="{FF2B5EF4-FFF2-40B4-BE49-F238E27FC236}">
                    <a16:creationId xmlns:a16="http://schemas.microsoft.com/office/drawing/2014/main" id="{B082CB2C-5E6E-471B-AE94-35BD8AB6C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01" name="Line 284">
                <a:extLst>
                  <a:ext uri="{FF2B5EF4-FFF2-40B4-BE49-F238E27FC236}">
                    <a16:creationId xmlns:a16="http://schemas.microsoft.com/office/drawing/2014/main" id="{572746B7-263A-4167-905C-34AC6FD07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186" name="Picture 399" descr="cell_tower_radiation copy">
              <a:extLst>
                <a:ext uri="{FF2B5EF4-FFF2-40B4-BE49-F238E27FC236}">
                  <a16:creationId xmlns:a16="http://schemas.microsoft.com/office/drawing/2014/main" id="{68D400C4-48FD-4383-A17C-87AE72C99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2" name="Group 356">
            <a:extLst>
              <a:ext uri="{FF2B5EF4-FFF2-40B4-BE49-F238E27FC236}">
                <a16:creationId xmlns:a16="http://schemas.microsoft.com/office/drawing/2014/main" id="{8FEF0086-AB03-4C07-BF4F-1826C9C4EA61}"/>
              </a:ext>
            </a:extLst>
          </p:cNvPr>
          <p:cNvGrpSpPr>
            <a:grpSpLocks/>
          </p:cNvGrpSpPr>
          <p:nvPr/>
        </p:nvGrpSpPr>
        <p:grpSpPr bwMode="auto">
          <a:xfrm>
            <a:off x="5407600" y="5957454"/>
            <a:ext cx="361950" cy="338138"/>
            <a:chOff x="313" y="1497"/>
            <a:chExt cx="1152" cy="1014"/>
          </a:xfrm>
        </p:grpSpPr>
        <p:pic>
          <p:nvPicPr>
            <p:cNvPr id="203" name="Picture 354" descr="laptop_stylized_small">
              <a:extLst>
                <a:ext uri="{FF2B5EF4-FFF2-40B4-BE49-F238E27FC236}">
                  <a16:creationId xmlns:a16="http://schemas.microsoft.com/office/drawing/2014/main" id="{E7150AD8-0645-4FCA-947C-78992A263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55" descr="antenna_stylized">
              <a:extLst>
                <a:ext uri="{FF2B5EF4-FFF2-40B4-BE49-F238E27FC236}">
                  <a16:creationId xmlns:a16="http://schemas.microsoft.com/office/drawing/2014/main" id="{7516477F-DFD0-40B9-AF2E-DDE6FBBE2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Group 356">
            <a:extLst>
              <a:ext uri="{FF2B5EF4-FFF2-40B4-BE49-F238E27FC236}">
                <a16:creationId xmlns:a16="http://schemas.microsoft.com/office/drawing/2014/main" id="{44A7B5F5-232C-4CE5-9CBF-47D4653012CA}"/>
              </a:ext>
            </a:extLst>
          </p:cNvPr>
          <p:cNvGrpSpPr>
            <a:grpSpLocks/>
          </p:cNvGrpSpPr>
          <p:nvPr/>
        </p:nvGrpSpPr>
        <p:grpSpPr bwMode="auto">
          <a:xfrm>
            <a:off x="4177288" y="5978092"/>
            <a:ext cx="376237" cy="347662"/>
            <a:chOff x="313" y="1497"/>
            <a:chExt cx="1152" cy="1014"/>
          </a:xfrm>
        </p:grpSpPr>
        <p:pic>
          <p:nvPicPr>
            <p:cNvPr id="206" name="Picture 354" descr="laptop_stylized_small">
              <a:extLst>
                <a:ext uri="{FF2B5EF4-FFF2-40B4-BE49-F238E27FC236}">
                  <a16:creationId xmlns:a16="http://schemas.microsoft.com/office/drawing/2014/main" id="{D0C1DB1A-C896-4331-B202-DE5AC576E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" name="Picture 355" descr="antenna_stylized">
              <a:extLst>
                <a:ext uri="{FF2B5EF4-FFF2-40B4-BE49-F238E27FC236}">
                  <a16:creationId xmlns:a16="http://schemas.microsoft.com/office/drawing/2014/main" id="{44BD961C-2945-46F5-937F-A75F98A88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356">
            <a:extLst>
              <a:ext uri="{FF2B5EF4-FFF2-40B4-BE49-F238E27FC236}">
                <a16:creationId xmlns:a16="http://schemas.microsoft.com/office/drawing/2014/main" id="{BBE7D49C-D5B2-453A-8BEE-BBC050E91D46}"/>
              </a:ext>
            </a:extLst>
          </p:cNvPr>
          <p:cNvGrpSpPr>
            <a:grpSpLocks/>
          </p:cNvGrpSpPr>
          <p:nvPr/>
        </p:nvGrpSpPr>
        <p:grpSpPr bwMode="auto">
          <a:xfrm>
            <a:off x="3456563" y="5998729"/>
            <a:ext cx="382587" cy="436563"/>
            <a:chOff x="313" y="1497"/>
            <a:chExt cx="1152" cy="1014"/>
          </a:xfrm>
        </p:grpSpPr>
        <p:pic>
          <p:nvPicPr>
            <p:cNvPr id="209" name="Picture 354" descr="laptop_stylized_small">
              <a:extLst>
                <a:ext uri="{FF2B5EF4-FFF2-40B4-BE49-F238E27FC236}">
                  <a16:creationId xmlns:a16="http://schemas.microsoft.com/office/drawing/2014/main" id="{D395E913-B2D2-491A-A239-C3F0E3512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55" descr="antenna_stylized">
              <a:extLst>
                <a:ext uri="{FF2B5EF4-FFF2-40B4-BE49-F238E27FC236}">
                  <a16:creationId xmlns:a16="http://schemas.microsoft.com/office/drawing/2014/main" id="{6A1D7546-929A-4848-B506-808FFE4E98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1" name="Group 403">
            <a:extLst>
              <a:ext uri="{FF2B5EF4-FFF2-40B4-BE49-F238E27FC236}">
                <a16:creationId xmlns:a16="http://schemas.microsoft.com/office/drawing/2014/main" id="{808EE18D-8425-4903-BA2C-64688830B702}"/>
              </a:ext>
            </a:extLst>
          </p:cNvPr>
          <p:cNvGrpSpPr>
            <a:grpSpLocks/>
          </p:cNvGrpSpPr>
          <p:nvPr/>
        </p:nvGrpSpPr>
        <p:grpSpPr bwMode="auto">
          <a:xfrm>
            <a:off x="3354963" y="4839854"/>
            <a:ext cx="485775" cy="403225"/>
            <a:chOff x="2751" y="1851"/>
            <a:chExt cx="462" cy="478"/>
          </a:xfrm>
        </p:grpSpPr>
        <p:pic>
          <p:nvPicPr>
            <p:cNvPr id="212" name="Picture 364" descr="iphone_stylized_small">
              <a:extLst>
                <a:ext uri="{FF2B5EF4-FFF2-40B4-BE49-F238E27FC236}">
                  <a16:creationId xmlns:a16="http://schemas.microsoft.com/office/drawing/2014/main" id="{4B89E567-DF92-463D-A71F-CF215766C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" name="Picture 402" descr="antenna_radiation_stylized">
              <a:extLst>
                <a:ext uri="{FF2B5EF4-FFF2-40B4-BE49-F238E27FC236}">
                  <a16:creationId xmlns:a16="http://schemas.microsoft.com/office/drawing/2014/main" id="{B9059062-AEFD-4C87-BC40-38A0C956F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4" name="Group 403">
            <a:extLst>
              <a:ext uri="{FF2B5EF4-FFF2-40B4-BE49-F238E27FC236}">
                <a16:creationId xmlns:a16="http://schemas.microsoft.com/office/drawing/2014/main" id="{47A0DAC9-6FC8-4125-B444-7BC642562764}"/>
              </a:ext>
            </a:extLst>
          </p:cNvPr>
          <p:cNvGrpSpPr>
            <a:grpSpLocks/>
          </p:cNvGrpSpPr>
          <p:nvPr/>
        </p:nvGrpSpPr>
        <p:grpSpPr bwMode="auto">
          <a:xfrm>
            <a:off x="5915600" y="5500254"/>
            <a:ext cx="525463" cy="392113"/>
            <a:chOff x="2751" y="1851"/>
            <a:chExt cx="462" cy="478"/>
          </a:xfrm>
        </p:grpSpPr>
        <p:pic>
          <p:nvPicPr>
            <p:cNvPr id="215" name="Picture 364" descr="iphone_stylized_small">
              <a:extLst>
                <a:ext uri="{FF2B5EF4-FFF2-40B4-BE49-F238E27FC236}">
                  <a16:creationId xmlns:a16="http://schemas.microsoft.com/office/drawing/2014/main" id="{1110878E-F6C5-4072-BB58-390322633A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402" descr="antenna_radiation_stylized">
              <a:extLst>
                <a:ext uri="{FF2B5EF4-FFF2-40B4-BE49-F238E27FC236}">
                  <a16:creationId xmlns:a16="http://schemas.microsoft.com/office/drawing/2014/main" id="{CD0BC45B-7AF6-45AD-A62C-D8231BC16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7" name="Group 356">
            <a:extLst>
              <a:ext uri="{FF2B5EF4-FFF2-40B4-BE49-F238E27FC236}">
                <a16:creationId xmlns:a16="http://schemas.microsoft.com/office/drawing/2014/main" id="{09E13067-2529-416C-9F98-67A0DD4F3D88}"/>
              </a:ext>
            </a:extLst>
          </p:cNvPr>
          <p:cNvGrpSpPr>
            <a:grpSpLocks/>
          </p:cNvGrpSpPr>
          <p:nvPr/>
        </p:nvGrpSpPr>
        <p:grpSpPr bwMode="auto">
          <a:xfrm>
            <a:off x="4613850" y="5357379"/>
            <a:ext cx="376238" cy="349250"/>
            <a:chOff x="313" y="1497"/>
            <a:chExt cx="1152" cy="1014"/>
          </a:xfrm>
        </p:grpSpPr>
        <p:pic>
          <p:nvPicPr>
            <p:cNvPr id="218" name="Picture 354" descr="laptop_stylized_small">
              <a:extLst>
                <a:ext uri="{FF2B5EF4-FFF2-40B4-BE49-F238E27FC236}">
                  <a16:creationId xmlns:a16="http://schemas.microsoft.com/office/drawing/2014/main" id="{D3D1F3FC-9F42-478C-8833-FCE602095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355" descr="antenna_stylized">
              <a:extLst>
                <a:ext uri="{FF2B5EF4-FFF2-40B4-BE49-F238E27FC236}">
                  <a16:creationId xmlns:a16="http://schemas.microsoft.com/office/drawing/2014/main" id="{76CAB56E-8AB7-4342-87C2-0C3DFB79FC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Group 356">
            <a:extLst>
              <a:ext uri="{FF2B5EF4-FFF2-40B4-BE49-F238E27FC236}">
                <a16:creationId xmlns:a16="http://schemas.microsoft.com/office/drawing/2014/main" id="{D3DDD2AA-10CF-43BB-8625-3AE0A4EB4F50}"/>
              </a:ext>
            </a:extLst>
          </p:cNvPr>
          <p:cNvGrpSpPr>
            <a:grpSpLocks/>
          </p:cNvGrpSpPr>
          <p:nvPr/>
        </p:nvGrpSpPr>
        <p:grpSpPr bwMode="auto">
          <a:xfrm>
            <a:off x="1535688" y="4809692"/>
            <a:ext cx="282575" cy="344487"/>
            <a:chOff x="313" y="1497"/>
            <a:chExt cx="1152" cy="1014"/>
          </a:xfrm>
        </p:grpSpPr>
        <p:pic>
          <p:nvPicPr>
            <p:cNvPr id="221" name="Picture 354" descr="laptop_stylized_small">
              <a:extLst>
                <a:ext uri="{FF2B5EF4-FFF2-40B4-BE49-F238E27FC236}">
                  <a16:creationId xmlns:a16="http://schemas.microsoft.com/office/drawing/2014/main" id="{6D7C5C42-E785-4054-8A8D-114108E9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Picture 355" descr="antenna_stylized">
              <a:extLst>
                <a:ext uri="{FF2B5EF4-FFF2-40B4-BE49-F238E27FC236}">
                  <a16:creationId xmlns:a16="http://schemas.microsoft.com/office/drawing/2014/main" id="{94A07913-B3AF-43CC-B5EC-0B82E6E02E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3" name="Group 403">
            <a:extLst>
              <a:ext uri="{FF2B5EF4-FFF2-40B4-BE49-F238E27FC236}">
                <a16:creationId xmlns:a16="http://schemas.microsoft.com/office/drawing/2014/main" id="{D06FDC3B-A763-4350-9ECF-E54C69006E9C}"/>
              </a:ext>
            </a:extLst>
          </p:cNvPr>
          <p:cNvGrpSpPr>
            <a:grpSpLocks/>
          </p:cNvGrpSpPr>
          <p:nvPr/>
        </p:nvGrpSpPr>
        <p:grpSpPr bwMode="auto">
          <a:xfrm>
            <a:off x="1242000" y="4474729"/>
            <a:ext cx="444500" cy="381000"/>
            <a:chOff x="2751" y="1851"/>
            <a:chExt cx="462" cy="478"/>
          </a:xfrm>
        </p:grpSpPr>
        <p:pic>
          <p:nvPicPr>
            <p:cNvPr id="224" name="Picture 364" descr="iphone_stylized_small">
              <a:extLst>
                <a:ext uri="{FF2B5EF4-FFF2-40B4-BE49-F238E27FC236}">
                  <a16:creationId xmlns:a16="http://schemas.microsoft.com/office/drawing/2014/main" id="{EEA314CD-D584-49A2-B2C3-3A87E3FFF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02" descr="antenna_radiation_stylized">
              <a:extLst>
                <a:ext uri="{FF2B5EF4-FFF2-40B4-BE49-F238E27FC236}">
                  <a16:creationId xmlns:a16="http://schemas.microsoft.com/office/drawing/2014/main" id="{AB5C31E4-E8F2-498D-A66D-D9838BF89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142">
            <a:extLst>
              <a:ext uri="{FF2B5EF4-FFF2-40B4-BE49-F238E27FC236}">
                <a16:creationId xmlns:a16="http://schemas.microsoft.com/office/drawing/2014/main" id="{FF315078-2F4E-42B7-AB96-E69020502F8C}"/>
              </a:ext>
            </a:extLst>
          </p:cNvPr>
          <p:cNvGrpSpPr>
            <a:grpSpLocks/>
          </p:cNvGrpSpPr>
          <p:nvPr/>
        </p:nvGrpSpPr>
        <p:grpSpPr bwMode="auto">
          <a:xfrm>
            <a:off x="1200725" y="2137929"/>
            <a:ext cx="458788" cy="619125"/>
            <a:chOff x="5955030" y="3031808"/>
            <a:chExt cx="914400" cy="1398587"/>
          </a:xfrm>
        </p:grpSpPr>
        <p:grpSp>
          <p:nvGrpSpPr>
            <p:cNvPr id="227" name="Group 398">
              <a:extLst>
                <a:ext uri="{FF2B5EF4-FFF2-40B4-BE49-F238E27FC236}">
                  <a16:creationId xmlns:a16="http://schemas.microsoft.com/office/drawing/2014/main" id="{B1DD8208-B9A5-46E5-9549-3607770B8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229" name="Line 270">
                <a:extLst>
                  <a:ext uri="{FF2B5EF4-FFF2-40B4-BE49-F238E27FC236}">
                    <a16:creationId xmlns:a16="http://schemas.microsoft.com/office/drawing/2014/main" id="{34A30417-6E89-4541-B8A2-BC7C9A908E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0" name="Line 271">
                <a:extLst>
                  <a:ext uri="{FF2B5EF4-FFF2-40B4-BE49-F238E27FC236}">
                    <a16:creationId xmlns:a16="http://schemas.microsoft.com/office/drawing/2014/main" id="{CA0087A1-BE17-4F73-9C49-5BE7C8E8D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1" name="Line 272">
                <a:extLst>
                  <a:ext uri="{FF2B5EF4-FFF2-40B4-BE49-F238E27FC236}">
                    <a16:creationId xmlns:a16="http://schemas.microsoft.com/office/drawing/2014/main" id="{A72D81DB-494A-49B9-9A94-C33B7E7C8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2" name="Line 273">
                <a:extLst>
                  <a:ext uri="{FF2B5EF4-FFF2-40B4-BE49-F238E27FC236}">
                    <a16:creationId xmlns:a16="http://schemas.microsoft.com/office/drawing/2014/main" id="{E2A5710E-6CA8-4AB2-8ED1-CFB039EBF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3" name="Line 274">
                <a:extLst>
                  <a:ext uri="{FF2B5EF4-FFF2-40B4-BE49-F238E27FC236}">
                    <a16:creationId xmlns:a16="http://schemas.microsoft.com/office/drawing/2014/main" id="{0969EE7F-4CFF-485E-8FF9-A7949A7C6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4" name="Line 275">
                <a:extLst>
                  <a:ext uri="{FF2B5EF4-FFF2-40B4-BE49-F238E27FC236}">
                    <a16:creationId xmlns:a16="http://schemas.microsoft.com/office/drawing/2014/main" id="{47C33E8E-1D56-4DEF-9B9B-D6F79CD99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5" name="Line 276">
                <a:extLst>
                  <a:ext uri="{FF2B5EF4-FFF2-40B4-BE49-F238E27FC236}">
                    <a16:creationId xmlns:a16="http://schemas.microsoft.com/office/drawing/2014/main" id="{6683BB5F-C12E-4DB3-B48B-5D498460D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6" name="Line 277">
                <a:extLst>
                  <a:ext uri="{FF2B5EF4-FFF2-40B4-BE49-F238E27FC236}">
                    <a16:creationId xmlns:a16="http://schemas.microsoft.com/office/drawing/2014/main" id="{949D30E2-3736-4FC3-966B-3B817713B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7" name="Line 278">
                <a:extLst>
                  <a:ext uri="{FF2B5EF4-FFF2-40B4-BE49-F238E27FC236}">
                    <a16:creationId xmlns:a16="http://schemas.microsoft.com/office/drawing/2014/main" id="{9DD74F6C-0757-4051-8C2D-82A0E092D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8" name="Line 279">
                <a:extLst>
                  <a:ext uri="{FF2B5EF4-FFF2-40B4-BE49-F238E27FC236}">
                    <a16:creationId xmlns:a16="http://schemas.microsoft.com/office/drawing/2014/main" id="{97BB4FFD-1F29-4FFA-9E25-0F911AB2E5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39" name="Line 280">
                <a:extLst>
                  <a:ext uri="{FF2B5EF4-FFF2-40B4-BE49-F238E27FC236}">
                    <a16:creationId xmlns:a16="http://schemas.microsoft.com/office/drawing/2014/main" id="{F3BBB8C6-9B41-4553-98FF-A25C0E8567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0" name="Line 281">
                <a:extLst>
                  <a:ext uri="{FF2B5EF4-FFF2-40B4-BE49-F238E27FC236}">
                    <a16:creationId xmlns:a16="http://schemas.microsoft.com/office/drawing/2014/main" id="{761D5C3E-8110-4C1F-8B2C-84D75FFD3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1" name="Line 282">
                <a:extLst>
                  <a:ext uri="{FF2B5EF4-FFF2-40B4-BE49-F238E27FC236}">
                    <a16:creationId xmlns:a16="http://schemas.microsoft.com/office/drawing/2014/main" id="{5BEB1654-22A1-4C75-8B39-0976AAEE17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2" name="Line 283">
                <a:extLst>
                  <a:ext uri="{FF2B5EF4-FFF2-40B4-BE49-F238E27FC236}">
                    <a16:creationId xmlns:a16="http://schemas.microsoft.com/office/drawing/2014/main" id="{590E84DE-6EB1-4933-923A-F113F473A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43" name="Line 284">
                <a:extLst>
                  <a:ext uri="{FF2B5EF4-FFF2-40B4-BE49-F238E27FC236}">
                    <a16:creationId xmlns:a16="http://schemas.microsoft.com/office/drawing/2014/main" id="{6EE175A9-F2AE-4BD1-BC37-71967B7D41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28" name="Picture 399" descr="cell_tower_radiation copy">
              <a:extLst>
                <a:ext uri="{FF2B5EF4-FFF2-40B4-BE49-F238E27FC236}">
                  <a16:creationId xmlns:a16="http://schemas.microsoft.com/office/drawing/2014/main" id="{FA928EA1-05FF-4587-9143-CAB2C3319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 356">
            <a:extLst>
              <a:ext uri="{FF2B5EF4-FFF2-40B4-BE49-F238E27FC236}">
                <a16:creationId xmlns:a16="http://schemas.microsoft.com/office/drawing/2014/main" id="{4CA4810F-C04A-47BB-8169-D7D6116627D5}"/>
              </a:ext>
            </a:extLst>
          </p:cNvPr>
          <p:cNvGrpSpPr>
            <a:grpSpLocks/>
          </p:cNvGrpSpPr>
          <p:nvPr/>
        </p:nvGrpSpPr>
        <p:grpSpPr bwMode="auto">
          <a:xfrm>
            <a:off x="1738888" y="2269692"/>
            <a:ext cx="465137" cy="481012"/>
            <a:chOff x="313" y="1497"/>
            <a:chExt cx="1152" cy="1014"/>
          </a:xfrm>
        </p:grpSpPr>
        <p:pic>
          <p:nvPicPr>
            <p:cNvPr id="245" name="Picture 354" descr="laptop_stylized_small">
              <a:extLst>
                <a:ext uri="{FF2B5EF4-FFF2-40B4-BE49-F238E27FC236}">
                  <a16:creationId xmlns:a16="http://schemas.microsoft.com/office/drawing/2014/main" id="{3E36F063-3E33-4642-824D-136DAC4C6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355" descr="antenna_stylized">
              <a:extLst>
                <a:ext uri="{FF2B5EF4-FFF2-40B4-BE49-F238E27FC236}">
                  <a16:creationId xmlns:a16="http://schemas.microsoft.com/office/drawing/2014/main" id="{415C9E99-A446-4ED4-B481-3983FC7470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7" name="Group 356">
            <a:extLst>
              <a:ext uri="{FF2B5EF4-FFF2-40B4-BE49-F238E27FC236}">
                <a16:creationId xmlns:a16="http://schemas.microsoft.com/office/drawing/2014/main" id="{09987C56-9E3E-471B-A12F-3FF2BD6AD321}"/>
              </a:ext>
            </a:extLst>
          </p:cNvPr>
          <p:cNvGrpSpPr>
            <a:grpSpLocks/>
          </p:cNvGrpSpPr>
          <p:nvPr/>
        </p:nvGrpSpPr>
        <p:grpSpPr bwMode="auto">
          <a:xfrm>
            <a:off x="1630938" y="3068204"/>
            <a:ext cx="333375" cy="368300"/>
            <a:chOff x="313" y="1497"/>
            <a:chExt cx="1152" cy="1014"/>
          </a:xfrm>
        </p:grpSpPr>
        <p:pic>
          <p:nvPicPr>
            <p:cNvPr id="248" name="Picture 354" descr="laptop_stylized_small">
              <a:extLst>
                <a:ext uri="{FF2B5EF4-FFF2-40B4-BE49-F238E27FC236}">
                  <a16:creationId xmlns:a16="http://schemas.microsoft.com/office/drawing/2014/main" id="{4A00AF03-0E8F-4865-BB41-9DEA2A6FE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Picture 355" descr="antenna_stylized">
              <a:extLst>
                <a:ext uri="{FF2B5EF4-FFF2-40B4-BE49-F238E27FC236}">
                  <a16:creationId xmlns:a16="http://schemas.microsoft.com/office/drawing/2014/main" id="{D87D4F30-978A-4404-B814-2787C60EB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Group 356">
            <a:extLst>
              <a:ext uri="{FF2B5EF4-FFF2-40B4-BE49-F238E27FC236}">
                <a16:creationId xmlns:a16="http://schemas.microsoft.com/office/drawing/2014/main" id="{0C6B3B55-C3B6-4ED9-95CA-183F48058824}"/>
              </a:ext>
            </a:extLst>
          </p:cNvPr>
          <p:cNvGrpSpPr>
            <a:grpSpLocks/>
          </p:cNvGrpSpPr>
          <p:nvPr/>
        </p:nvGrpSpPr>
        <p:grpSpPr bwMode="auto">
          <a:xfrm>
            <a:off x="1108650" y="3153929"/>
            <a:ext cx="282575" cy="344488"/>
            <a:chOff x="313" y="1497"/>
            <a:chExt cx="1152" cy="1014"/>
          </a:xfrm>
        </p:grpSpPr>
        <p:pic>
          <p:nvPicPr>
            <p:cNvPr id="251" name="Picture 354" descr="laptop_stylized_small">
              <a:extLst>
                <a:ext uri="{FF2B5EF4-FFF2-40B4-BE49-F238E27FC236}">
                  <a16:creationId xmlns:a16="http://schemas.microsoft.com/office/drawing/2014/main" id="{C5CFA5DE-97ED-4CBC-AAFE-2604E6752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Picture 355" descr="antenna_stylized">
              <a:extLst>
                <a:ext uri="{FF2B5EF4-FFF2-40B4-BE49-F238E27FC236}">
                  <a16:creationId xmlns:a16="http://schemas.microsoft.com/office/drawing/2014/main" id="{6187122C-01E3-44E4-9A42-C39E0E7AE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" name="Group 403">
            <a:extLst>
              <a:ext uri="{FF2B5EF4-FFF2-40B4-BE49-F238E27FC236}">
                <a16:creationId xmlns:a16="http://schemas.microsoft.com/office/drawing/2014/main" id="{20D25260-65B6-43D7-ABF7-1EF49273C0BC}"/>
              </a:ext>
            </a:extLst>
          </p:cNvPr>
          <p:cNvGrpSpPr>
            <a:grpSpLocks/>
          </p:cNvGrpSpPr>
          <p:nvPr/>
        </p:nvGrpSpPr>
        <p:grpSpPr bwMode="auto">
          <a:xfrm>
            <a:off x="814963" y="2817379"/>
            <a:ext cx="444500" cy="382588"/>
            <a:chOff x="2751" y="1851"/>
            <a:chExt cx="462" cy="478"/>
          </a:xfrm>
        </p:grpSpPr>
        <p:pic>
          <p:nvPicPr>
            <p:cNvPr id="254" name="Picture 364" descr="iphone_stylized_small">
              <a:extLst>
                <a:ext uri="{FF2B5EF4-FFF2-40B4-BE49-F238E27FC236}">
                  <a16:creationId xmlns:a16="http://schemas.microsoft.com/office/drawing/2014/main" id="{D5B8727B-C060-418B-BDED-1C8D6CC1D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Picture 402" descr="antenna_radiation_stylized">
              <a:extLst>
                <a:ext uri="{FF2B5EF4-FFF2-40B4-BE49-F238E27FC236}">
                  <a16:creationId xmlns:a16="http://schemas.microsoft.com/office/drawing/2014/main" id="{6233B9C6-C842-47BA-9C7A-B29123D03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356">
            <a:extLst>
              <a:ext uri="{FF2B5EF4-FFF2-40B4-BE49-F238E27FC236}">
                <a16:creationId xmlns:a16="http://schemas.microsoft.com/office/drawing/2014/main" id="{617A3AC2-3EED-4B1B-9BF9-F12DFE87A918}"/>
              </a:ext>
            </a:extLst>
          </p:cNvPr>
          <p:cNvGrpSpPr>
            <a:grpSpLocks/>
          </p:cNvGrpSpPr>
          <p:nvPr/>
        </p:nvGrpSpPr>
        <p:grpSpPr bwMode="auto">
          <a:xfrm>
            <a:off x="1191200" y="1568017"/>
            <a:ext cx="446088" cy="385762"/>
            <a:chOff x="313" y="1497"/>
            <a:chExt cx="1152" cy="1014"/>
          </a:xfrm>
        </p:grpSpPr>
        <p:pic>
          <p:nvPicPr>
            <p:cNvPr id="257" name="Picture 354" descr="laptop_stylized_small">
              <a:extLst>
                <a:ext uri="{FF2B5EF4-FFF2-40B4-BE49-F238E27FC236}">
                  <a16:creationId xmlns:a16="http://schemas.microsoft.com/office/drawing/2014/main" id="{74EDE791-8815-40DB-B2FB-3EE30C2A6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8" name="Picture 355" descr="antenna_stylized">
              <a:extLst>
                <a:ext uri="{FF2B5EF4-FFF2-40B4-BE49-F238E27FC236}">
                  <a16:creationId xmlns:a16="http://schemas.microsoft.com/office/drawing/2014/main" id="{1BB33EE1-631D-410B-941F-5534EC49D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" name="Group 403">
            <a:extLst>
              <a:ext uri="{FF2B5EF4-FFF2-40B4-BE49-F238E27FC236}">
                <a16:creationId xmlns:a16="http://schemas.microsoft.com/office/drawing/2014/main" id="{934464E8-78A5-4D58-8F90-887234048462}"/>
              </a:ext>
            </a:extLst>
          </p:cNvPr>
          <p:cNvGrpSpPr>
            <a:grpSpLocks/>
          </p:cNvGrpSpPr>
          <p:nvPr/>
        </p:nvGrpSpPr>
        <p:grpSpPr bwMode="auto">
          <a:xfrm>
            <a:off x="387925" y="2696729"/>
            <a:ext cx="446088" cy="381000"/>
            <a:chOff x="2751" y="1851"/>
            <a:chExt cx="462" cy="478"/>
          </a:xfrm>
        </p:grpSpPr>
        <p:pic>
          <p:nvPicPr>
            <p:cNvPr id="260" name="Picture 364" descr="iphone_stylized_small">
              <a:extLst>
                <a:ext uri="{FF2B5EF4-FFF2-40B4-BE49-F238E27FC236}">
                  <a16:creationId xmlns:a16="http://schemas.microsoft.com/office/drawing/2014/main" id="{784CFB3A-B42E-4082-9806-11F54391E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1" name="Picture 402" descr="antenna_radiation_stylized">
              <a:extLst>
                <a:ext uri="{FF2B5EF4-FFF2-40B4-BE49-F238E27FC236}">
                  <a16:creationId xmlns:a16="http://schemas.microsoft.com/office/drawing/2014/main" id="{D4C3533C-2946-4C20-9100-1D5A064647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2" name="Line 63">
            <a:extLst>
              <a:ext uri="{FF2B5EF4-FFF2-40B4-BE49-F238E27FC236}">
                <a16:creationId xmlns:a16="http://schemas.microsoft.com/office/drawing/2014/main" id="{A56315D1-D497-48A3-92A5-CA940FEFD1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93200" y="4271529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3" name="Line 34">
            <a:extLst>
              <a:ext uri="{FF2B5EF4-FFF2-40B4-BE49-F238E27FC236}">
                <a16:creationId xmlns:a16="http://schemas.microsoft.com/office/drawing/2014/main" id="{AE5A0144-D8B3-48B7-BB34-385A92EB09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3025" y="3803217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64" name="Group 6">
            <a:extLst>
              <a:ext uri="{FF2B5EF4-FFF2-40B4-BE49-F238E27FC236}">
                <a16:creationId xmlns:a16="http://schemas.microsoft.com/office/drawing/2014/main" id="{60B3F3BC-36A4-471B-A944-A74DD4C339DB}"/>
              </a:ext>
            </a:extLst>
          </p:cNvPr>
          <p:cNvGrpSpPr>
            <a:grpSpLocks/>
          </p:cNvGrpSpPr>
          <p:nvPr/>
        </p:nvGrpSpPr>
        <p:grpSpPr bwMode="auto">
          <a:xfrm>
            <a:off x="2664400" y="2723717"/>
            <a:ext cx="2362200" cy="1762125"/>
            <a:chOff x="3839" y="1737"/>
            <a:chExt cx="1488" cy="1110"/>
          </a:xfrm>
        </p:grpSpPr>
        <p:sp>
          <p:nvSpPr>
            <p:cNvPr id="265" name="Freeform 7">
              <a:extLst>
                <a:ext uri="{FF2B5EF4-FFF2-40B4-BE49-F238E27FC236}">
                  <a16:creationId xmlns:a16="http://schemas.microsoft.com/office/drawing/2014/main" id="{6FC06BF9-9087-48FB-B208-829973B0D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266" name="Text Box 8">
              <a:extLst>
                <a:ext uri="{FF2B5EF4-FFF2-40B4-BE49-F238E27FC236}">
                  <a16:creationId xmlns:a16="http://schemas.microsoft.com/office/drawing/2014/main" id="{378BAA26-75F2-4619-B440-624636593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267" name="Rectangle 64">
            <a:extLst>
              <a:ext uri="{FF2B5EF4-FFF2-40B4-BE49-F238E27FC236}">
                <a16:creationId xmlns:a16="http://schemas.microsoft.com/office/drawing/2014/main" id="{6E7F13C0-B13A-4E93-A068-E5DF88C8F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7325" y="1495785"/>
            <a:ext cx="5740400" cy="2569369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8" name="Rectangle 65">
            <a:extLst>
              <a:ext uri="{FF2B5EF4-FFF2-40B4-BE49-F238E27FC236}">
                <a16:creationId xmlns:a16="http://schemas.microsoft.com/office/drawing/2014/main" id="{6B6C7FA6-4791-415E-84B4-499F2791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8613" y="1360054"/>
            <a:ext cx="2030412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69" name="Line 75">
            <a:extLst>
              <a:ext uri="{FF2B5EF4-FFF2-40B4-BE49-F238E27FC236}">
                <a16:creationId xmlns:a16="http://schemas.microsoft.com/office/drawing/2014/main" id="{6D21AEDA-8845-4436-8C6D-6FE44B8DDD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4624" y="4077854"/>
            <a:ext cx="533401" cy="109220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70" name="Rectangle 65">
            <a:extLst>
              <a:ext uri="{FF2B5EF4-FFF2-40B4-BE49-F238E27FC236}">
                <a16:creationId xmlns:a16="http://schemas.microsoft.com/office/drawing/2014/main" id="{058A427E-394A-4E3A-BDD6-AAADCAC57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0925" y="1461654"/>
            <a:ext cx="1358900" cy="3127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271" name="Line 75">
            <a:extLst>
              <a:ext uri="{FF2B5EF4-FFF2-40B4-BE49-F238E27FC236}">
                <a16:creationId xmlns:a16="http://schemas.microsoft.com/office/drawing/2014/main" id="{ADE7B071-6BCB-4A56-8111-93DAE9DA1E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4198" y="4065014"/>
            <a:ext cx="90435" cy="14469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grpSp>
        <p:nvGrpSpPr>
          <p:cNvPr id="272" name="Group 137">
            <a:extLst>
              <a:ext uri="{FF2B5EF4-FFF2-40B4-BE49-F238E27FC236}">
                <a16:creationId xmlns:a16="http://schemas.microsoft.com/office/drawing/2014/main" id="{E3C21B15-FFA9-4A53-BE34-5396C2108BE3}"/>
              </a:ext>
            </a:extLst>
          </p:cNvPr>
          <p:cNvGrpSpPr>
            <a:grpSpLocks/>
          </p:cNvGrpSpPr>
          <p:nvPr/>
        </p:nvGrpSpPr>
        <p:grpSpPr bwMode="auto">
          <a:xfrm>
            <a:off x="9366825" y="1118754"/>
            <a:ext cx="955675" cy="508000"/>
            <a:chOff x="4750" y="264"/>
            <a:chExt cx="455" cy="191"/>
          </a:xfrm>
        </p:grpSpPr>
        <p:sp>
          <p:nvSpPr>
            <p:cNvPr id="273" name="Freeform 89">
              <a:extLst>
                <a:ext uri="{FF2B5EF4-FFF2-40B4-BE49-F238E27FC236}">
                  <a16:creationId xmlns:a16="http://schemas.microsoft.com/office/drawing/2014/main" id="{65F704E0-3DC1-4C51-962C-5E35EA0E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98"/>
              <a:ext cx="82" cy="104"/>
            </a:xfrm>
            <a:custGeom>
              <a:avLst/>
              <a:gdLst>
                <a:gd name="T0" fmla="*/ 0 w 247"/>
                <a:gd name="T1" fmla="*/ 0 h 209"/>
                <a:gd name="T2" fmla="*/ 0 w 247"/>
                <a:gd name="T3" fmla="*/ 0 h 209"/>
                <a:gd name="T4" fmla="*/ 0 w 247"/>
                <a:gd name="T5" fmla="*/ 0 h 209"/>
                <a:gd name="T6" fmla="*/ 0 w 247"/>
                <a:gd name="T7" fmla="*/ 0 h 209"/>
                <a:gd name="T8" fmla="*/ 0 w 247"/>
                <a:gd name="T9" fmla="*/ 1 h 209"/>
                <a:gd name="T10" fmla="*/ 0 w 247"/>
                <a:gd name="T11" fmla="*/ 1 h 209"/>
                <a:gd name="T12" fmla="*/ 0 w 247"/>
                <a:gd name="T13" fmla="*/ 1 h 209"/>
                <a:gd name="T14" fmla="*/ 0 w 247"/>
                <a:gd name="T15" fmla="*/ 1 h 209"/>
                <a:gd name="T16" fmla="*/ 0 w 247"/>
                <a:gd name="T17" fmla="*/ 2 h 209"/>
                <a:gd name="T18" fmla="*/ 0 w 247"/>
                <a:gd name="T19" fmla="*/ 2 h 209"/>
                <a:gd name="T20" fmla="*/ 0 w 247"/>
                <a:gd name="T21" fmla="*/ 2 h 209"/>
                <a:gd name="T22" fmla="*/ 0 w 247"/>
                <a:gd name="T23" fmla="*/ 2 h 209"/>
                <a:gd name="T24" fmla="*/ 0 w 247"/>
                <a:gd name="T25" fmla="*/ 3 h 209"/>
                <a:gd name="T26" fmla="*/ 0 w 247"/>
                <a:gd name="T27" fmla="*/ 3 h 209"/>
                <a:gd name="T28" fmla="*/ 0 w 247"/>
                <a:gd name="T29" fmla="*/ 3 h 209"/>
                <a:gd name="T30" fmla="*/ 0 w 247"/>
                <a:gd name="T31" fmla="*/ 3 h 209"/>
                <a:gd name="T32" fmla="*/ 0 w 247"/>
                <a:gd name="T33" fmla="*/ 3 h 209"/>
                <a:gd name="T34" fmla="*/ 0 w 247"/>
                <a:gd name="T35" fmla="*/ 3 h 209"/>
                <a:gd name="T36" fmla="*/ 0 w 247"/>
                <a:gd name="T37" fmla="*/ 3 h 209"/>
                <a:gd name="T38" fmla="*/ 0 w 247"/>
                <a:gd name="T39" fmla="*/ 3 h 209"/>
                <a:gd name="T40" fmla="*/ 0 w 247"/>
                <a:gd name="T41" fmla="*/ 3 h 209"/>
                <a:gd name="T42" fmla="*/ 0 w 247"/>
                <a:gd name="T43" fmla="*/ 2 h 209"/>
                <a:gd name="T44" fmla="*/ 0 w 247"/>
                <a:gd name="T45" fmla="*/ 2 h 209"/>
                <a:gd name="T46" fmla="*/ 0 w 247"/>
                <a:gd name="T47" fmla="*/ 2 h 209"/>
                <a:gd name="T48" fmla="*/ 0 w 247"/>
                <a:gd name="T49" fmla="*/ 2 h 209"/>
                <a:gd name="T50" fmla="*/ 0 w 247"/>
                <a:gd name="T51" fmla="*/ 2 h 209"/>
                <a:gd name="T52" fmla="*/ 0 w 247"/>
                <a:gd name="T53" fmla="*/ 2 h 209"/>
                <a:gd name="T54" fmla="*/ 0 w 247"/>
                <a:gd name="T55" fmla="*/ 2 h 209"/>
                <a:gd name="T56" fmla="*/ 0 w 247"/>
                <a:gd name="T57" fmla="*/ 2 h 209"/>
                <a:gd name="T58" fmla="*/ 0 w 247"/>
                <a:gd name="T59" fmla="*/ 2 h 209"/>
                <a:gd name="T60" fmla="*/ 0 w 247"/>
                <a:gd name="T61" fmla="*/ 2 h 209"/>
                <a:gd name="T62" fmla="*/ 0 w 247"/>
                <a:gd name="T63" fmla="*/ 2 h 209"/>
                <a:gd name="T64" fmla="*/ 0 w 247"/>
                <a:gd name="T65" fmla="*/ 2 h 209"/>
                <a:gd name="T66" fmla="*/ 0 w 247"/>
                <a:gd name="T67" fmla="*/ 1 h 209"/>
                <a:gd name="T68" fmla="*/ 0 w 247"/>
                <a:gd name="T69" fmla="*/ 1 h 209"/>
                <a:gd name="T70" fmla="*/ 0 w 247"/>
                <a:gd name="T71" fmla="*/ 1 h 209"/>
                <a:gd name="T72" fmla="*/ 0 w 247"/>
                <a:gd name="T73" fmla="*/ 0 h 209"/>
                <a:gd name="T74" fmla="*/ 0 w 247"/>
                <a:gd name="T75" fmla="*/ 0 h 209"/>
                <a:gd name="T76" fmla="*/ 0 w 247"/>
                <a:gd name="T77" fmla="*/ 0 h 209"/>
                <a:gd name="T78" fmla="*/ 0 w 247"/>
                <a:gd name="T79" fmla="*/ 0 h 209"/>
                <a:gd name="T80" fmla="*/ 0 w 247"/>
                <a:gd name="T81" fmla="*/ 0 h 209"/>
                <a:gd name="T82" fmla="*/ 0 w 247"/>
                <a:gd name="T83" fmla="*/ 0 h 209"/>
                <a:gd name="T84" fmla="*/ 0 w 247"/>
                <a:gd name="T85" fmla="*/ 0 h 209"/>
                <a:gd name="T86" fmla="*/ 0 w 247"/>
                <a:gd name="T87" fmla="*/ 0 h 209"/>
                <a:gd name="T88" fmla="*/ 0 w 247"/>
                <a:gd name="T89" fmla="*/ 0 h 209"/>
                <a:gd name="T90" fmla="*/ 0 w 247"/>
                <a:gd name="T91" fmla="*/ 0 h 209"/>
                <a:gd name="T92" fmla="*/ 0 w 247"/>
                <a:gd name="T93" fmla="*/ 0 h 209"/>
                <a:gd name="T94" fmla="*/ 0 w 247"/>
                <a:gd name="T95" fmla="*/ 0 h 209"/>
                <a:gd name="T96" fmla="*/ 0 w 247"/>
                <a:gd name="T97" fmla="*/ 0 h 20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7" h="209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4" name="Freeform 90">
              <a:extLst>
                <a:ext uri="{FF2B5EF4-FFF2-40B4-BE49-F238E27FC236}">
                  <a16:creationId xmlns:a16="http://schemas.microsoft.com/office/drawing/2014/main" id="{4EE1CC23-1605-4CE0-91F7-DBC4DF6AB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" y="297"/>
              <a:ext cx="53" cy="81"/>
            </a:xfrm>
            <a:custGeom>
              <a:avLst/>
              <a:gdLst>
                <a:gd name="T0" fmla="*/ 0 w 158"/>
                <a:gd name="T1" fmla="*/ 1 h 162"/>
                <a:gd name="T2" fmla="*/ 0 w 158"/>
                <a:gd name="T3" fmla="*/ 2 h 162"/>
                <a:gd name="T4" fmla="*/ 0 w 158"/>
                <a:gd name="T5" fmla="*/ 2 h 162"/>
                <a:gd name="T6" fmla="*/ 0 w 158"/>
                <a:gd name="T7" fmla="*/ 2 h 162"/>
                <a:gd name="T8" fmla="*/ 0 w 158"/>
                <a:gd name="T9" fmla="*/ 2 h 162"/>
                <a:gd name="T10" fmla="*/ 0 w 158"/>
                <a:gd name="T11" fmla="*/ 2 h 162"/>
                <a:gd name="T12" fmla="*/ 0 w 158"/>
                <a:gd name="T13" fmla="*/ 3 h 162"/>
                <a:gd name="T14" fmla="*/ 0 w 158"/>
                <a:gd name="T15" fmla="*/ 3 h 162"/>
                <a:gd name="T16" fmla="*/ 0 w 158"/>
                <a:gd name="T17" fmla="*/ 3 h 162"/>
                <a:gd name="T18" fmla="*/ 0 w 158"/>
                <a:gd name="T19" fmla="*/ 3 h 162"/>
                <a:gd name="T20" fmla="*/ 0 w 158"/>
                <a:gd name="T21" fmla="*/ 3 h 162"/>
                <a:gd name="T22" fmla="*/ 0 w 158"/>
                <a:gd name="T23" fmla="*/ 3 h 162"/>
                <a:gd name="T24" fmla="*/ 0 w 158"/>
                <a:gd name="T25" fmla="*/ 3 h 162"/>
                <a:gd name="T26" fmla="*/ 0 w 158"/>
                <a:gd name="T27" fmla="*/ 3 h 162"/>
                <a:gd name="T28" fmla="*/ 0 w 158"/>
                <a:gd name="T29" fmla="*/ 3 h 162"/>
                <a:gd name="T30" fmla="*/ 0 w 158"/>
                <a:gd name="T31" fmla="*/ 3 h 162"/>
                <a:gd name="T32" fmla="*/ 0 w 158"/>
                <a:gd name="T33" fmla="*/ 3 h 162"/>
                <a:gd name="T34" fmla="*/ 0 w 158"/>
                <a:gd name="T35" fmla="*/ 3 h 162"/>
                <a:gd name="T36" fmla="*/ 0 w 158"/>
                <a:gd name="T37" fmla="*/ 3 h 162"/>
                <a:gd name="T38" fmla="*/ 0 w 158"/>
                <a:gd name="T39" fmla="*/ 3 h 162"/>
                <a:gd name="T40" fmla="*/ 0 w 158"/>
                <a:gd name="T41" fmla="*/ 2 h 162"/>
                <a:gd name="T42" fmla="*/ 0 w 158"/>
                <a:gd name="T43" fmla="*/ 2 h 162"/>
                <a:gd name="T44" fmla="*/ 0 w 158"/>
                <a:gd name="T45" fmla="*/ 2 h 162"/>
                <a:gd name="T46" fmla="*/ 0 w 158"/>
                <a:gd name="T47" fmla="*/ 2 h 162"/>
                <a:gd name="T48" fmla="*/ 0 w 158"/>
                <a:gd name="T49" fmla="*/ 1 h 162"/>
                <a:gd name="T50" fmla="*/ 0 w 158"/>
                <a:gd name="T51" fmla="*/ 1 h 162"/>
                <a:gd name="T52" fmla="*/ 0 w 158"/>
                <a:gd name="T53" fmla="*/ 1 h 162"/>
                <a:gd name="T54" fmla="*/ 0 w 158"/>
                <a:gd name="T55" fmla="*/ 1 h 162"/>
                <a:gd name="T56" fmla="*/ 0 w 158"/>
                <a:gd name="T57" fmla="*/ 1 h 162"/>
                <a:gd name="T58" fmla="*/ 0 w 158"/>
                <a:gd name="T59" fmla="*/ 1 h 162"/>
                <a:gd name="T60" fmla="*/ 0 w 158"/>
                <a:gd name="T61" fmla="*/ 0 h 162"/>
                <a:gd name="T62" fmla="*/ 0 w 158"/>
                <a:gd name="T63" fmla="*/ 0 h 162"/>
                <a:gd name="T64" fmla="*/ 0 w 158"/>
                <a:gd name="T65" fmla="*/ 1 h 162"/>
                <a:gd name="T66" fmla="*/ 0 w 158"/>
                <a:gd name="T67" fmla="*/ 1 h 162"/>
                <a:gd name="T68" fmla="*/ 0 w 158"/>
                <a:gd name="T69" fmla="*/ 1 h 162"/>
                <a:gd name="T70" fmla="*/ 0 w 158"/>
                <a:gd name="T71" fmla="*/ 1 h 162"/>
                <a:gd name="T72" fmla="*/ 0 w 158"/>
                <a:gd name="T73" fmla="*/ 1 h 162"/>
                <a:gd name="T74" fmla="*/ 0 w 158"/>
                <a:gd name="T75" fmla="*/ 1 h 162"/>
                <a:gd name="T76" fmla="*/ 0 w 158"/>
                <a:gd name="T77" fmla="*/ 1 h 162"/>
                <a:gd name="T78" fmla="*/ 0 w 158"/>
                <a:gd name="T79" fmla="*/ 1 h 162"/>
                <a:gd name="T80" fmla="*/ 0 w 158"/>
                <a:gd name="T81" fmla="*/ 1 h 1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2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5" name="Freeform 91">
              <a:extLst>
                <a:ext uri="{FF2B5EF4-FFF2-40B4-BE49-F238E27FC236}">
                  <a16:creationId xmlns:a16="http://schemas.microsoft.com/office/drawing/2014/main" id="{47C8BF85-7BA9-4D39-91DD-B4A089E2C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0" y="278"/>
              <a:ext cx="133" cy="169"/>
            </a:xfrm>
            <a:custGeom>
              <a:avLst/>
              <a:gdLst>
                <a:gd name="T0" fmla="*/ 0 w 400"/>
                <a:gd name="T1" fmla="*/ 0 h 339"/>
                <a:gd name="T2" fmla="*/ 0 w 400"/>
                <a:gd name="T3" fmla="*/ 1 h 339"/>
                <a:gd name="T4" fmla="*/ 0 w 400"/>
                <a:gd name="T5" fmla="*/ 2 h 339"/>
                <a:gd name="T6" fmla="*/ 0 w 400"/>
                <a:gd name="T7" fmla="*/ 3 h 339"/>
                <a:gd name="T8" fmla="*/ 0 w 400"/>
                <a:gd name="T9" fmla="*/ 3 h 339"/>
                <a:gd name="T10" fmla="*/ 0 w 400"/>
                <a:gd name="T11" fmla="*/ 3 h 339"/>
                <a:gd name="T12" fmla="*/ 0 w 400"/>
                <a:gd name="T13" fmla="*/ 4 h 339"/>
                <a:gd name="T14" fmla="*/ 0 w 400"/>
                <a:gd name="T15" fmla="*/ 4 h 339"/>
                <a:gd name="T16" fmla="*/ 0 w 400"/>
                <a:gd name="T17" fmla="*/ 4 h 339"/>
                <a:gd name="T18" fmla="*/ 0 w 400"/>
                <a:gd name="T19" fmla="*/ 4 h 339"/>
                <a:gd name="T20" fmla="*/ 0 w 400"/>
                <a:gd name="T21" fmla="*/ 4 h 339"/>
                <a:gd name="T22" fmla="*/ 0 w 400"/>
                <a:gd name="T23" fmla="*/ 5 h 339"/>
                <a:gd name="T24" fmla="*/ 0 w 400"/>
                <a:gd name="T25" fmla="*/ 5 h 339"/>
                <a:gd name="T26" fmla="*/ 0 w 400"/>
                <a:gd name="T27" fmla="*/ 5 h 339"/>
                <a:gd name="T28" fmla="*/ 0 w 400"/>
                <a:gd name="T29" fmla="*/ 5 h 339"/>
                <a:gd name="T30" fmla="*/ 0 w 400"/>
                <a:gd name="T31" fmla="*/ 5 h 339"/>
                <a:gd name="T32" fmla="*/ 1 w 400"/>
                <a:gd name="T33" fmla="*/ 5 h 339"/>
                <a:gd name="T34" fmla="*/ 1 w 400"/>
                <a:gd name="T35" fmla="*/ 5 h 339"/>
                <a:gd name="T36" fmla="*/ 1 w 400"/>
                <a:gd name="T37" fmla="*/ 5 h 339"/>
                <a:gd name="T38" fmla="*/ 1 w 400"/>
                <a:gd name="T39" fmla="*/ 4 h 339"/>
                <a:gd name="T40" fmla="*/ 0 w 400"/>
                <a:gd name="T41" fmla="*/ 4 h 339"/>
                <a:gd name="T42" fmla="*/ 0 w 400"/>
                <a:gd name="T43" fmla="*/ 4 h 339"/>
                <a:gd name="T44" fmla="*/ 0 w 400"/>
                <a:gd name="T45" fmla="*/ 4 h 339"/>
                <a:gd name="T46" fmla="*/ 0 w 400"/>
                <a:gd name="T47" fmla="*/ 4 h 339"/>
                <a:gd name="T48" fmla="*/ 0 w 400"/>
                <a:gd name="T49" fmla="*/ 4 h 339"/>
                <a:gd name="T50" fmla="*/ 0 w 400"/>
                <a:gd name="T51" fmla="*/ 4 h 339"/>
                <a:gd name="T52" fmla="*/ 0 w 400"/>
                <a:gd name="T53" fmla="*/ 4 h 339"/>
                <a:gd name="T54" fmla="*/ 0 w 400"/>
                <a:gd name="T55" fmla="*/ 4 h 339"/>
                <a:gd name="T56" fmla="*/ 0 w 400"/>
                <a:gd name="T57" fmla="*/ 3 h 339"/>
                <a:gd name="T58" fmla="*/ 0 w 400"/>
                <a:gd name="T59" fmla="*/ 3 h 339"/>
                <a:gd name="T60" fmla="*/ 0 w 400"/>
                <a:gd name="T61" fmla="*/ 3 h 339"/>
                <a:gd name="T62" fmla="*/ 0 w 400"/>
                <a:gd name="T63" fmla="*/ 2 h 339"/>
                <a:gd name="T64" fmla="*/ 0 w 400"/>
                <a:gd name="T65" fmla="*/ 2 h 339"/>
                <a:gd name="T66" fmla="*/ 0 w 400"/>
                <a:gd name="T67" fmla="*/ 1 h 339"/>
                <a:gd name="T68" fmla="*/ 0 w 400"/>
                <a:gd name="T69" fmla="*/ 1 h 339"/>
                <a:gd name="T70" fmla="*/ 0 w 400"/>
                <a:gd name="T71" fmla="*/ 1 h 339"/>
                <a:gd name="T72" fmla="*/ 0 w 400"/>
                <a:gd name="T73" fmla="*/ 0 h 339"/>
                <a:gd name="T74" fmla="*/ 0 w 400"/>
                <a:gd name="T75" fmla="*/ 0 h 339"/>
                <a:gd name="T76" fmla="*/ 0 w 400"/>
                <a:gd name="T77" fmla="*/ 0 h 339"/>
                <a:gd name="T78" fmla="*/ 0 w 400"/>
                <a:gd name="T79" fmla="*/ 0 h 339"/>
                <a:gd name="T80" fmla="*/ 0 w 400"/>
                <a:gd name="T81" fmla="*/ 0 h 339"/>
                <a:gd name="T82" fmla="*/ 0 w 400"/>
                <a:gd name="T83" fmla="*/ 0 h 339"/>
                <a:gd name="T84" fmla="*/ 0 w 400"/>
                <a:gd name="T85" fmla="*/ 0 h 339"/>
                <a:gd name="T86" fmla="*/ 0 w 400"/>
                <a:gd name="T87" fmla="*/ 0 h 3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39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6" name="Freeform 92">
              <a:extLst>
                <a:ext uri="{FF2B5EF4-FFF2-40B4-BE49-F238E27FC236}">
                  <a16:creationId xmlns:a16="http://schemas.microsoft.com/office/drawing/2014/main" id="{C7B56D1A-AD9E-4209-A603-FF1A1A5B8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72"/>
              <a:ext cx="117" cy="113"/>
            </a:xfrm>
            <a:custGeom>
              <a:avLst/>
              <a:gdLst>
                <a:gd name="T0" fmla="*/ 0 w 351"/>
                <a:gd name="T1" fmla="*/ 2 h 226"/>
                <a:gd name="T2" fmla="*/ 0 w 351"/>
                <a:gd name="T3" fmla="*/ 2 h 226"/>
                <a:gd name="T4" fmla="*/ 0 w 351"/>
                <a:gd name="T5" fmla="*/ 2 h 226"/>
                <a:gd name="T6" fmla="*/ 0 w 351"/>
                <a:gd name="T7" fmla="*/ 2 h 226"/>
                <a:gd name="T8" fmla="*/ 0 w 351"/>
                <a:gd name="T9" fmla="*/ 2 h 226"/>
                <a:gd name="T10" fmla="*/ 0 w 351"/>
                <a:gd name="T11" fmla="*/ 3 h 226"/>
                <a:gd name="T12" fmla="*/ 0 w 351"/>
                <a:gd name="T13" fmla="*/ 3 h 226"/>
                <a:gd name="T14" fmla="*/ 0 w 351"/>
                <a:gd name="T15" fmla="*/ 3 h 226"/>
                <a:gd name="T16" fmla="*/ 0 w 351"/>
                <a:gd name="T17" fmla="*/ 3 h 226"/>
                <a:gd name="T18" fmla="*/ 0 w 351"/>
                <a:gd name="T19" fmla="*/ 3 h 226"/>
                <a:gd name="T20" fmla="*/ 0 w 351"/>
                <a:gd name="T21" fmla="*/ 3 h 226"/>
                <a:gd name="T22" fmla="*/ 0 w 351"/>
                <a:gd name="T23" fmla="*/ 4 h 226"/>
                <a:gd name="T24" fmla="*/ 0 w 351"/>
                <a:gd name="T25" fmla="*/ 4 h 226"/>
                <a:gd name="T26" fmla="*/ 0 w 351"/>
                <a:gd name="T27" fmla="*/ 4 h 226"/>
                <a:gd name="T28" fmla="*/ 0 w 351"/>
                <a:gd name="T29" fmla="*/ 4 h 226"/>
                <a:gd name="T30" fmla="*/ 0 w 351"/>
                <a:gd name="T31" fmla="*/ 4 h 226"/>
                <a:gd name="T32" fmla="*/ 0 w 351"/>
                <a:gd name="T33" fmla="*/ 4 h 226"/>
                <a:gd name="T34" fmla="*/ 0 w 351"/>
                <a:gd name="T35" fmla="*/ 4 h 226"/>
                <a:gd name="T36" fmla="*/ 0 w 351"/>
                <a:gd name="T37" fmla="*/ 4 h 226"/>
                <a:gd name="T38" fmla="*/ 0 w 351"/>
                <a:gd name="T39" fmla="*/ 4 h 226"/>
                <a:gd name="T40" fmla="*/ 0 w 351"/>
                <a:gd name="T41" fmla="*/ 4 h 226"/>
                <a:gd name="T42" fmla="*/ 0 w 351"/>
                <a:gd name="T43" fmla="*/ 4 h 226"/>
                <a:gd name="T44" fmla="*/ 0 w 351"/>
                <a:gd name="T45" fmla="*/ 3 h 226"/>
                <a:gd name="T46" fmla="*/ 0 w 351"/>
                <a:gd name="T47" fmla="*/ 3 h 226"/>
                <a:gd name="T48" fmla="*/ 0 w 351"/>
                <a:gd name="T49" fmla="*/ 3 h 226"/>
                <a:gd name="T50" fmla="*/ 0 w 351"/>
                <a:gd name="T51" fmla="*/ 2 h 226"/>
                <a:gd name="T52" fmla="*/ 0 w 351"/>
                <a:gd name="T53" fmla="*/ 2 h 226"/>
                <a:gd name="T54" fmla="*/ 0 w 351"/>
                <a:gd name="T55" fmla="*/ 2 h 226"/>
                <a:gd name="T56" fmla="*/ 0 w 351"/>
                <a:gd name="T57" fmla="*/ 1 h 226"/>
                <a:gd name="T58" fmla="*/ 0 w 351"/>
                <a:gd name="T59" fmla="*/ 1 h 226"/>
                <a:gd name="T60" fmla="*/ 0 w 351"/>
                <a:gd name="T61" fmla="*/ 1 h 226"/>
                <a:gd name="T62" fmla="*/ 0 w 351"/>
                <a:gd name="T63" fmla="*/ 1 h 226"/>
                <a:gd name="T64" fmla="*/ 0 w 351"/>
                <a:gd name="T65" fmla="*/ 1 h 226"/>
                <a:gd name="T66" fmla="*/ 0 w 351"/>
                <a:gd name="T67" fmla="*/ 1 h 226"/>
                <a:gd name="T68" fmla="*/ 0 w 351"/>
                <a:gd name="T69" fmla="*/ 1 h 226"/>
                <a:gd name="T70" fmla="*/ 0 w 351"/>
                <a:gd name="T71" fmla="*/ 1 h 226"/>
                <a:gd name="T72" fmla="*/ 0 w 351"/>
                <a:gd name="T73" fmla="*/ 1 h 226"/>
                <a:gd name="T74" fmla="*/ 0 w 351"/>
                <a:gd name="T75" fmla="*/ 1 h 226"/>
                <a:gd name="T76" fmla="*/ 0 w 351"/>
                <a:gd name="T77" fmla="*/ 1 h 226"/>
                <a:gd name="T78" fmla="*/ 0 w 351"/>
                <a:gd name="T79" fmla="*/ 0 h 226"/>
                <a:gd name="T80" fmla="*/ 0 w 351"/>
                <a:gd name="T81" fmla="*/ 0 h 226"/>
                <a:gd name="T82" fmla="*/ 0 w 351"/>
                <a:gd name="T83" fmla="*/ 0 h 226"/>
                <a:gd name="T84" fmla="*/ 0 w 351"/>
                <a:gd name="T85" fmla="*/ 0 h 226"/>
                <a:gd name="T86" fmla="*/ 0 w 351"/>
                <a:gd name="T87" fmla="*/ 1 h 226"/>
                <a:gd name="T88" fmla="*/ 0 w 351"/>
                <a:gd name="T89" fmla="*/ 1 h 226"/>
                <a:gd name="T90" fmla="*/ 0 w 351"/>
                <a:gd name="T91" fmla="*/ 1 h 226"/>
                <a:gd name="T92" fmla="*/ 0 w 351"/>
                <a:gd name="T93" fmla="*/ 1 h 226"/>
                <a:gd name="T94" fmla="*/ 0 w 351"/>
                <a:gd name="T95" fmla="*/ 1 h 226"/>
                <a:gd name="T96" fmla="*/ 0 w 351"/>
                <a:gd name="T97" fmla="*/ 1 h 226"/>
                <a:gd name="T98" fmla="*/ 0 w 351"/>
                <a:gd name="T99" fmla="*/ 1 h 226"/>
                <a:gd name="T100" fmla="*/ 0 w 351"/>
                <a:gd name="T101" fmla="*/ 1 h 226"/>
                <a:gd name="T102" fmla="*/ 0 w 351"/>
                <a:gd name="T103" fmla="*/ 1 h 226"/>
                <a:gd name="T104" fmla="*/ 0 w 351"/>
                <a:gd name="T105" fmla="*/ 1 h 226"/>
                <a:gd name="T106" fmla="*/ 0 w 351"/>
                <a:gd name="T107" fmla="*/ 1 h 226"/>
                <a:gd name="T108" fmla="*/ 0 w 351"/>
                <a:gd name="T109" fmla="*/ 1 h 226"/>
                <a:gd name="T110" fmla="*/ 0 w 351"/>
                <a:gd name="T111" fmla="*/ 1 h 226"/>
                <a:gd name="T112" fmla="*/ 0 w 351"/>
                <a:gd name="T113" fmla="*/ 1 h 226"/>
                <a:gd name="T114" fmla="*/ 0 w 351"/>
                <a:gd name="T115" fmla="*/ 1 h 226"/>
                <a:gd name="T116" fmla="*/ 0 w 351"/>
                <a:gd name="T117" fmla="*/ 1 h 226"/>
                <a:gd name="T118" fmla="*/ 0 w 351"/>
                <a:gd name="T119" fmla="*/ 1 h 226"/>
                <a:gd name="T120" fmla="*/ 0 w 351"/>
                <a:gd name="T121" fmla="*/ 2 h 2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1" h="226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7" name="Freeform 93">
              <a:extLst>
                <a:ext uri="{FF2B5EF4-FFF2-40B4-BE49-F238E27FC236}">
                  <a16:creationId xmlns:a16="http://schemas.microsoft.com/office/drawing/2014/main" id="{05D31A18-CEF4-47BD-A30D-27840079D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9" y="324"/>
              <a:ext cx="48" cy="107"/>
            </a:xfrm>
            <a:custGeom>
              <a:avLst/>
              <a:gdLst>
                <a:gd name="T0" fmla="*/ 0 w 142"/>
                <a:gd name="T1" fmla="*/ 2 h 213"/>
                <a:gd name="T2" fmla="*/ 0 w 142"/>
                <a:gd name="T3" fmla="*/ 3 h 213"/>
                <a:gd name="T4" fmla="*/ 0 w 142"/>
                <a:gd name="T5" fmla="*/ 3 h 213"/>
                <a:gd name="T6" fmla="*/ 0 w 142"/>
                <a:gd name="T7" fmla="*/ 3 h 213"/>
                <a:gd name="T8" fmla="*/ 0 w 142"/>
                <a:gd name="T9" fmla="*/ 3 h 213"/>
                <a:gd name="T10" fmla="*/ 0 w 142"/>
                <a:gd name="T11" fmla="*/ 3 h 213"/>
                <a:gd name="T12" fmla="*/ 0 w 142"/>
                <a:gd name="T13" fmla="*/ 4 h 213"/>
                <a:gd name="T14" fmla="*/ 0 w 142"/>
                <a:gd name="T15" fmla="*/ 4 h 213"/>
                <a:gd name="T16" fmla="*/ 0 w 142"/>
                <a:gd name="T17" fmla="*/ 4 h 213"/>
                <a:gd name="T18" fmla="*/ 0 w 142"/>
                <a:gd name="T19" fmla="*/ 4 h 213"/>
                <a:gd name="T20" fmla="*/ 0 w 142"/>
                <a:gd name="T21" fmla="*/ 4 h 213"/>
                <a:gd name="T22" fmla="*/ 0 w 142"/>
                <a:gd name="T23" fmla="*/ 4 h 213"/>
                <a:gd name="T24" fmla="*/ 0 w 142"/>
                <a:gd name="T25" fmla="*/ 4 h 213"/>
                <a:gd name="T26" fmla="*/ 0 w 142"/>
                <a:gd name="T27" fmla="*/ 4 h 213"/>
                <a:gd name="T28" fmla="*/ 0 w 142"/>
                <a:gd name="T29" fmla="*/ 4 h 213"/>
                <a:gd name="T30" fmla="*/ 0 w 142"/>
                <a:gd name="T31" fmla="*/ 3 h 213"/>
                <a:gd name="T32" fmla="*/ 0 w 142"/>
                <a:gd name="T33" fmla="*/ 3 h 213"/>
                <a:gd name="T34" fmla="*/ 0 w 142"/>
                <a:gd name="T35" fmla="*/ 3 h 213"/>
                <a:gd name="T36" fmla="*/ 0 w 142"/>
                <a:gd name="T37" fmla="*/ 3 h 213"/>
                <a:gd name="T38" fmla="*/ 0 w 142"/>
                <a:gd name="T39" fmla="*/ 3 h 213"/>
                <a:gd name="T40" fmla="*/ 0 w 142"/>
                <a:gd name="T41" fmla="*/ 3 h 213"/>
                <a:gd name="T42" fmla="*/ 0 w 142"/>
                <a:gd name="T43" fmla="*/ 3 h 213"/>
                <a:gd name="T44" fmla="*/ 0 w 142"/>
                <a:gd name="T45" fmla="*/ 2 h 213"/>
                <a:gd name="T46" fmla="*/ 0 w 142"/>
                <a:gd name="T47" fmla="*/ 2 h 213"/>
                <a:gd name="T48" fmla="*/ 0 w 142"/>
                <a:gd name="T49" fmla="*/ 2 h 213"/>
                <a:gd name="T50" fmla="*/ 0 w 142"/>
                <a:gd name="T51" fmla="*/ 2 h 213"/>
                <a:gd name="T52" fmla="*/ 0 w 142"/>
                <a:gd name="T53" fmla="*/ 1 h 213"/>
                <a:gd name="T54" fmla="*/ 0 w 142"/>
                <a:gd name="T55" fmla="*/ 1 h 213"/>
                <a:gd name="T56" fmla="*/ 0 w 142"/>
                <a:gd name="T57" fmla="*/ 1 h 213"/>
                <a:gd name="T58" fmla="*/ 0 w 142"/>
                <a:gd name="T59" fmla="*/ 1 h 213"/>
                <a:gd name="T60" fmla="*/ 0 w 142"/>
                <a:gd name="T61" fmla="*/ 1 h 213"/>
                <a:gd name="T62" fmla="*/ 0 w 142"/>
                <a:gd name="T63" fmla="*/ 1 h 213"/>
                <a:gd name="T64" fmla="*/ 0 w 142"/>
                <a:gd name="T65" fmla="*/ 1 h 213"/>
                <a:gd name="T66" fmla="*/ 0 w 142"/>
                <a:gd name="T67" fmla="*/ 0 h 213"/>
                <a:gd name="T68" fmla="*/ 0 w 142"/>
                <a:gd name="T69" fmla="*/ 1 h 213"/>
                <a:gd name="T70" fmla="*/ 0 w 142"/>
                <a:gd name="T71" fmla="*/ 1 h 213"/>
                <a:gd name="T72" fmla="*/ 0 w 142"/>
                <a:gd name="T73" fmla="*/ 1 h 213"/>
                <a:gd name="T74" fmla="*/ 0 w 142"/>
                <a:gd name="T75" fmla="*/ 1 h 213"/>
                <a:gd name="T76" fmla="*/ 0 w 142"/>
                <a:gd name="T77" fmla="*/ 2 h 213"/>
                <a:gd name="T78" fmla="*/ 0 w 142"/>
                <a:gd name="T79" fmla="*/ 2 h 213"/>
                <a:gd name="T80" fmla="*/ 0 w 142"/>
                <a:gd name="T81" fmla="*/ 2 h 2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2" h="213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8" name="Freeform 94">
              <a:extLst>
                <a:ext uri="{FF2B5EF4-FFF2-40B4-BE49-F238E27FC236}">
                  <a16:creationId xmlns:a16="http://schemas.microsoft.com/office/drawing/2014/main" id="{915D7F42-C306-4267-BD70-E37A9A315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4" y="264"/>
              <a:ext cx="101" cy="139"/>
            </a:xfrm>
            <a:custGeom>
              <a:avLst/>
              <a:gdLst>
                <a:gd name="T0" fmla="*/ 0 w 305"/>
                <a:gd name="T1" fmla="*/ 1 h 279"/>
                <a:gd name="T2" fmla="*/ 0 w 305"/>
                <a:gd name="T3" fmla="*/ 2 h 279"/>
                <a:gd name="T4" fmla="*/ 0 w 305"/>
                <a:gd name="T5" fmla="*/ 2 h 279"/>
                <a:gd name="T6" fmla="*/ 0 w 305"/>
                <a:gd name="T7" fmla="*/ 2 h 279"/>
                <a:gd name="T8" fmla="*/ 0 w 305"/>
                <a:gd name="T9" fmla="*/ 2 h 279"/>
                <a:gd name="T10" fmla="*/ 0 w 305"/>
                <a:gd name="T11" fmla="*/ 3 h 279"/>
                <a:gd name="T12" fmla="*/ 0 w 305"/>
                <a:gd name="T13" fmla="*/ 3 h 279"/>
                <a:gd name="T14" fmla="*/ 0 w 305"/>
                <a:gd name="T15" fmla="*/ 3 h 279"/>
                <a:gd name="T16" fmla="*/ 0 w 305"/>
                <a:gd name="T17" fmla="*/ 3 h 279"/>
                <a:gd name="T18" fmla="*/ 0 w 305"/>
                <a:gd name="T19" fmla="*/ 4 h 279"/>
                <a:gd name="T20" fmla="*/ 0 w 305"/>
                <a:gd name="T21" fmla="*/ 4 h 279"/>
                <a:gd name="T22" fmla="*/ 0 w 305"/>
                <a:gd name="T23" fmla="*/ 4 h 279"/>
                <a:gd name="T24" fmla="*/ 0 w 305"/>
                <a:gd name="T25" fmla="*/ 4 h 279"/>
                <a:gd name="T26" fmla="*/ 0 w 305"/>
                <a:gd name="T27" fmla="*/ 4 h 279"/>
                <a:gd name="T28" fmla="*/ 0 w 305"/>
                <a:gd name="T29" fmla="*/ 4 h 279"/>
                <a:gd name="T30" fmla="*/ 0 w 305"/>
                <a:gd name="T31" fmla="*/ 3 h 279"/>
                <a:gd name="T32" fmla="*/ 0 w 305"/>
                <a:gd name="T33" fmla="*/ 3 h 279"/>
                <a:gd name="T34" fmla="*/ 0 w 305"/>
                <a:gd name="T35" fmla="*/ 3 h 279"/>
                <a:gd name="T36" fmla="*/ 0 w 305"/>
                <a:gd name="T37" fmla="*/ 2 h 279"/>
                <a:gd name="T38" fmla="*/ 0 w 305"/>
                <a:gd name="T39" fmla="*/ 2 h 279"/>
                <a:gd name="T40" fmla="*/ 0 w 305"/>
                <a:gd name="T41" fmla="*/ 1 h 279"/>
                <a:gd name="T42" fmla="*/ 0 w 305"/>
                <a:gd name="T43" fmla="*/ 1 h 279"/>
                <a:gd name="T44" fmla="*/ 0 w 305"/>
                <a:gd name="T45" fmla="*/ 1 h 279"/>
                <a:gd name="T46" fmla="*/ 0 w 305"/>
                <a:gd name="T47" fmla="*/ 0 h 279"/>
                <a:gd name="T48" fmla="*/ 0 w 305"/>
                <a:gd name="T49" fmla="*/ 0 h 279"/>
                <a:gd name="T50" fmla="*/ 0 w 305"/>
                <a:gd name="T51" fmla="*/ 0 h 279"/>
                <a:gd name="T52" fmla="*/ 0 w 305"/>
                <a:gd name="T53" fmla="*/ 0 h 279"/>
                <a:gd name="T54" fmla="*/ 0 w 305"/>
                <a:gd name="T55" fmla="*/ 0 h 279"/>
                <a:gd name="T56" fmla="*/ 0 w 305"/>
                <a:gd name="T57" fmla="*/ 0 h 279"/>
                <a:gd name="T58" fmla="*/ 0 w 305"/>
                <a:gd name="T59" fmla="*/ 0 h 279"/>
                <a:gd name="T60" fmla="*/ 0 w 305"/>
                <a:gd name="T61" fmla="*/ 0 h 279"/>
                <a:gd name="T62" fmla="*/ 0 w 305"/>
                <a:gd name="T63" fmla="*/ 0 h 279"/>
                <a:gd name="T64" fmla="*/ 0 w 305"/>
                <a:gd name="T65" fmla="*/ 0 h 279"/>
                <a:gd name="T66" fmla="*/ 0 w 305"/>
                <a:gd name="T67" fmla="*/ 0 h 279"/>
                <a:gd name="T68" fmla="*/ 0 w 305"/>
                <a:gd name="T69" fmla="*/ 0 h 279"/>
                <a:gd name="T70" fmla="*/ 0 w 305"/>
                <a:gd name="T71" fmla="*/ 0 h 279"/>
                <a:gd name="T72" fmla="*/ 0 w 305"/>
                <a:gd name="T73" fmla="*/ 1 h 279"/>
                <a:gd name="T74" fmla="*/ 0 w 305"/>
                <a:gd name="T75" fmla="*/ 1 h 2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5" h="279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9" name="Freeform 99">
              <a:extLst>
                <a:ext uri="{FF2B5EF4-FFF2-40B4-BE49-F238E27FC236}">
                  <a16:creationId xmlns:a16="http://schemas.microsoft.com/office/drawing/2014/main" id="{AF3AAB3E-A314-4BFF-99F4-4A8EE5DD3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" y="382"/>
              <a:ext cx="18" cy="42"/>
            </a:xfrm>
            <a:custGeom>
              <a:avLst/>
              <a:gdLst>
                <a:gd name="T0" fmla="*/ 0 w 54"/>
                <a:gd name="T1" fmla="*/ 0 h 85"/>
                <a:gd name="T2" fmla="*/ 0 w 54"/>
                <a:gd name="T3" fmla="*/ 0 h 85"/>
                <a:gd name="T4" fmla="*/ 0 w 54"/>
                <a:gd name="T5" fmla="*/ 0 h 85"/>
                <a:gd name="T6" fmla="*/ 0 w 54"/>
                <a:gd name="T7" fmla="*/ 0 h 85"/>
                <a:gd name="T8" fmla="*/ 0 w 54"/>
                <a:gd name="T9" fmla="*/ 0 h 85"/>
                <a:gd name="T10" fmla="*/ 0 w 54"/>
                <a:gd name="T11" fmla="*/ 0 h 85"/>
                <a:gd name="T12" fmla="*/ 0 w 54"/>
                <a:gd name="T13" fmla="*/ 0 h 85"/>
                <a:gd name="T14" fmla="*/ 0 w 54"/>
                <a:gd name="T15" fmla="*/ 0 h 85"/>
                <a:gd name="T16" fmla="*/ 0 w 54"/>
                <a:gd name="T17" fmla="*/ 0 h 85"/>
                <a:gd name="T18" fmla="*/ 0 w 54"/>
                <a:gd name="T19" fmla="*/ 0 h 85"/>
                <a:gd name="T20" fmla="*/ 0 w 54"/>
                <a:gd name="T21" fmla="*/ 0 h 85"/>
                <a:gd name="T22" fmla="*/ 0 w 54"/>
                <a:gd name="T23" fmla="*/ 0 h 85"/>
                <a:gd name="T24" fmla="*/ 0 w 54"/>
                <a:gd name="T25" fmla="*/ 0 h 85"/>
                <a:gd name="T26" fmla="*/ 0 w 54"/>
                <a:gd name="T27" fmla="*/ 1 h 85"/>
                <a:gd name="T28" fmla="*/ 0 w 54"/>
                <a:gd name="T29" fmla="*/ 1 h 85"/>
                <a:gd name="T30" fmla="*/ 0 w 54"/>
                <a:gd name="T31" fmla="*/ 1 h 85"/>
                <a:gd name="T32" fmla="*/ 0 w 54"/>
                <a:gd name="T33" fmla="*/ 1 h 85"/>
                <a:gd name="T34" fmla="*/ 0 w 54"/>
                <a:gd name="T35" fmla="*/ 1 h 85"/>
                <a:gd name="T36" fmla="*/ 0 w 54"/>
                <a:gd name="T37" fmla="*/ 0 h 85"/>
                <a:gd name="T38" fmla="*/ 0 w 54"/>
                <a:gd name="T39" fmla="*/ 0 h 85"/>
                <a:gd name="T40" fmla="*/ 0 w 54"/>
                <a:gd name="T41" fmla="*/ 0 h 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85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0" name="Freeform 100">
              <a:extLst>
                <a:ext uri="{FF2B5EF4-FFF2-40B4-BE49-F238E27FC236}">
                  <a16:creationId xmlns:a16="http://schemas.microsoft.com/office/drawing/2014/main" id="{8F6799A3-B566-44EF-AEAA-1CA4AB3E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2" y="351"/>
              <a:ext cx="15" cy="24"/>
            </a:xfrm>
            <a:custGeom>
              <a:avLst/>
              <a:gdLst>
                <a:gd name="T0" fmla="*/ 0 w 46"/>
                <a:gd name="T1" fmla="*/ 1 h 48"/>
                <a:gd name="T2" fmla="*/ 0 w 46"/>
                <a:gd name="T3" fmla="*/ 1 h 48"/>
                <a:gd name="T4" fmla="*/ 0 w 46"/>
                <a:gd name="T5" fmla="*/ 1 h 48"/>
                <a:gd name="T6" fmla="*/ 0 w 46"/>
                <a:gd name="T7" fmla="*/ 1 h 48"/>
                <a:gd name="T8" fmla="*/ 0 w 46"/>
                <a:gd name="T9" fmla="*/ 1 h 48"/>
                <a:gd name="T10" fmla="*/ 0 w 46"/>
                <a:gd name="T11" fmla="*/ 1 h 48"/>
                <a:gd name="T12" fmla="*/ 0 w 46"/>
                <a:gd name="T13" fmla="*/ 1 h 48"/>
                <a:gd name="T14" fmla="*/ 0 w 46"/>
                <a:gd name="T15" fmla="*/ 0 h 48"/>
                <a:gd name="T16" fmla="*/ 0 w 46"/>
                <a:gd name="T17" fmla="*/ 0 h 48"/>
                <a:gd name="T18" fmla="*/ 0 w 46"/>
                <a:gd name="T19" fmla="*/ 1 h 48"/>
                <a:gd name="T20" fmla="*/ 0 w 46"/>
                <a:gd name="T21" fmla="*/ 1 h 48"/>
                <a:gd name="T22" fmla="*/ 0 w 46"/>
                <a:gd name="T23" fmla="*/ 1 h 48"/>
                <a:gd name="T24" fmla="*/ 0 w 46"/>
                <a:gd name="T25" fmla="*/ 1 h 48"/>
                <a:gd name="T26" fmla="*/ 0 w 46"/>
                <a:gd name="T27" fmla="*/ 1 h 48"/>
                <a:gd name="T28" fmla="*/ 0 w 46"/>
                <a:gd name="T29" fmla="*/ 1 h 48"/>
                <a:gd name="T30" fmla="*/ 0 w 46"/>
                <a:gd name="T31" fmla="*/ 1 h 48"/>
                <a:gd name="T32" fmla="*/ 0 w 46"/>
                <a:gd name="T33" fmla="*/ 1 h 48"/>
                <a:gd name="T34" fmla="*/ 0 w 46"/>
                <a:gd name="T35" fmla="*/ 1 h 48"/>
                <a:gd name="T36" fmla="*/ 0 w 46"/>
                <a:gd name="T37" fmla="*/ 1 h 48"/>
                <a:gd name="T38" fmla="*/ 0 w 46"/>
                <a:gd name="T39" fmla="*/ 1 h 48"/>
                <a:gd name="T40" fmla="*/ 0 w 46"/>
                <a:gd name="T41" fmla="*/ 1 h 48"/>
                <a:gd name="T42" fmla="*/ 0 w 46"/>
                <a:gd name="T43" fmla="*/ 1 h 48"/>
                <a:gd name="T44" fmla="*/ 0 w 46"/>
                <a:gd name="T45" fmla="*/ 1 h 48"/>
                <a:gd name="T46" fmla="*/ 0 w 46"/>
                <a:gd name="T47" fmla="*/ 1 h 48"/>
                <a:gd name="T48" fmla="*/ 0 w 46"/>
                <a:gd name="T49" fmla="*/ 1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48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1" name="Freeform 101">
              <a:extLst>
                <a:ext uri="{FF2B5EF4-FFF2-40B4-BE49-F238E27FC236}">
                  <a16:creationId xmlns:a16="http://schemas.microsoft.com/office/drawing/2014/main" id="{1481D844-FD7B-4179-A8B9-190B1804A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" y="331"/>
              <a:ext cx="21" cy="16"/>
            </a:xfrm>
            <a:custGeom>
              <a:avLst/>
              <a:gdLst>
                <a:gd name="T0" fmla="*/ 0 w 64"/>
                <a:gd name="T1" fmla="*/ 1 h 32"/>
                <a:gd name="T2" fmla="*/ 0 w 64"/>
                <a:gd name="T3" fmla="*/ 1 h 32"/>
                <a:gd name="T4" fmla="*/ 0 w 64"/>
                <a:gd name="T5" fmla="*/ 1 h 32"/>
                <a:gd name="T6" fmla="*/ 0 w 64"/>
                <a:gd name="T7" fmla="*/ 1 h 32"/>
                <a:gd name="T8" fmla="*/ 0 w 64"/>
                <a:gd name="T9" fmla="*/ 1 h 32"/>
                <a:gd name="T10" fmla="*/ 0 w 64"/>
                <a:gd name="T11" fmla="*/ 1 h 32"/>
                <a:gd name="T12" fmla="*/ 0 w 64"/>
                <a:gd name="T13" fmla="*/ 1 h 32"/>
                <a:gd name="T14" fmla="*/ 0 w 64"/>
                <a:gd name="T15" fmla="*/ 0 h 32"/>
                <a:gd name="T16" fmla="*/ 0 w 64"/>
                <a:gd name="T17" fmla="*/ 0 h 32"/>
                <a:gd name="T18" fmla="*/ 0 w 64"/>
                <a:gd name="T19" fmla="*/ 0 h 32"/>
                <a:gd name="T20" fmla="*/ 0 w 64"/>
                <a:gd name="T21" fmla="*/ 1 h 32"/>
                <a:gd name="T22" fmla="*/ 0 w 64"/>
                <a:gd name="T23" fmla="*/ 1 h 32"/>
                <a:gd name="T24" fmla="*/ 0 w 64"/>
                <a:gd name="T25" fmla="*/ 1 h 32"/>
                <a:gd name="T26" fmla="*/ 0 w 64"/>
                <a:gd name="T27" fmla="*/ 1 h 32"/>
                <a:gd name="T28" fmla="*/ 0 w 64"/>
                <a:gd name="T29" fmla="*/ 1 h 32"/>
                <a:gd name="T30" fmla="*/ 0 w 64"/>
                <a:gd name="T31" fmla="*/ 1 h 32"/>
                <a:gd name="T32" fmla="*/ 0 w 64"/>
                <a:gd name="T33" fmla="*/ 1 h 32"/>
                <a:gd name="T34" fmla="*/ 0 w 64"/>
                <a:gd name="T35" fmla="*/ 1 h 32"/>
                <a:gd name="T36" fmla="*/ 0 w 64"/>
                <a:gd name="T37" fmla="*/ 1 h 32"/>
                <a:gd name="T38" fmla="*/ 0 w 64"/>
                <a:gd name="T39" fmla="*/ 1 h 32"/>
                <a:gd name="T40" fmla="*/ 0 w 64"/>
                <a:gd name="T41" fmla="*/ 1 h 32"/>
                <a:gd name="T42" fmla="*/ 0 w 64"/>
                <a:gd name="T43" fmla="*/ 1 h 32"/>
                <a:gd name="T44" fmla="*/ 0 w 64"/>
                <a:gd name="T45" fmla="*/ 1 h 32"/>
                <a:gd name="T46" fmla="*/ 0 w 64"/>
                <a:gd name="T47" fmla="*/ 1 h 32"/>
                <a:gd name="T48" fmla="*/ 0 w 64"/>
                <a:gd name="T49" fmla="*/ 1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4" h="32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2" name="Freeform 130">
              <a:extLst>
                <a:ext uri="{FF2B5EF4-FFF2-40B4-BE49-F238E27FC236}">
                  <a16:creationId xmlns:a16="http://schemas.microsoft.com/office/drawing/2014/main" id="{970CA24C-8B58-4E69-B588-F4792D69E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" y="304"/>
              <a:ext cx="82" cy="106"/>
            </a:xfrm>
            <a:custGeom>
              <a:avLst/>
              <a:gdLst>
                <a:gd name="T0" fmla="*/ 0 w 246"/>
                <a:gd name="T1" fmla="*/ 1 h 211"/>
                <a:gd name="T2" fmla="*/ 0 w 246"/>
                <a:gd name="T3" fmla="*/ 1 h 211"/>
                <a:gd name="T4" fmla="*/ 0 w 246"/>
                <a:gd name="T5" fmla="*/ 1 h 211"/>
                <a:gd name="T6" fmla="*/ 0 w 246"/>
                <a:gd name="T7" fmla="*/ 1 h 211"/>
                <a:gd name="T8" fmla="*/ 0 w 246"/>
                <a:gd name="T9" fmla="*/ 2 h 211"/>
                <a:gd name="T10" fmla="*/ 0 w 246"/>
                <a:gd name="T11" fmla="*/ 2 h 211"/>
                <a:gd name="T12" fmla="*/ 0 w 246"/>
                <a:gd name="T13" fmla="*/ 2 h 211"/>
                <a:gd name="T14" fmla="*/ 0 w 246"/>
                <a:gd name="T15" fmla="*/ 2 h 211"/>
                <a:gd name="T16" fmla="*/ 0 w 246"/>
                <a:gd name="T17" fmla="*/ 3 h 211"/>
                <a:gd name="T18" fmla="*/ 0 w 246"/>
                <a:gd name="T19" fmla="*/ 3 h 211"/>
                <a:gd name="T20" fmla="*/ 0 w 246"/>
                <a:gd name="T21" fmla="*/ 3 h 211"/>
                <a:gd name="T22" fmla="*/ 0 w 246"/>
                <a:gd name="T23" fmla="*/ 3 h 211"/>
                <a:gd name="T24" fmla="*/ 0 w 246"/>
                <a:gd name="T25" fmla="*/ 4 h 211"/>
                <a:gd name="T26" fmla="*/ 0 w 246"/>
                <a:gd name="T27" fmla="*/ 4 h 211"/>
                <a:gd name="T28" fmla="*/ 0 w 246"/>
                <a:gd name="T29" fmla="*/ 4 h 211"/>
                <a:gd name="T30" fmla="*/ 0 w 246"/>
                <a:gd name="T31" fmla="*/ 4 h 211"/>
                <a:gd name="T32" fmla="*/ 0 w 246"/>
                <a:gd name="T33" fmla="*/ 4 h 211"/>
                <a:gd name="T34" fmla="*/ 0 w 246"/>
                <a:gd name="T35" fmla="*/ 4 h 211"/>
                <a:gd name="T36" fmla="*/ 0 w 246"/>
                <a:gd name="T37" fmla="*/ 4 h 211"/>
                <a:gd name="T38" fmla="*/ 0 w 246"/>
                <a:gd name="T39" fmla="*/ 4 h 211"/>
                <a:gd name="T40" fmla="*/ 0 w 246"/>
                <a:gd name="T41" fmla="*/ 4 h 211"/>
                <a:gd name="T42" fmla="*/ 0 w 246"/>
                <a:gd name="T43" fmla="*/ 4 h 211"/>
                <a:gd name="T44" fmla="*/ 0 w 246"/>
                <a:gd name="T45" fmla="*/ 4 h 211"/>
                <a:gd name="T46" fmla="*/ 0 w 246"/>
                <a:gd name="T47" fmla="*/ 4 h 211"/>
                <a:gd name="T48" fmla="*/ 0 w 246"/>
                <a:gd name="T49" fmla="*/ 4 h 211"/>
                <a:gd name="T50" fmla="*/ 0 w 246"/>
                <a:gd name="T51" fmla="*/ 4 h 211"/>
                <a:gd name="T52" fmla="*/ 0 w 246"/>
                <a:gd name="T53" fmla="*/ 4 h 211"/>
                <a:gd name="T54" fmla="*/ 0 w 246"/>
                <a:gd name="T55" fmla="*/ 4 h 211"/>
                <a:gd name="T56" fmla="*/ 0 w 246"/>
                <a:gd name="T57" fmla="*/ 4 h 211"/>
                <a:gd name="T58" fmla="*/ 0 w 246"/>
                <a:gd name="T59" fmla="*/ 4 h 211"/>
                <a:gd name="T60" fmla="*/ 0 w 246"/>
                <a:gd name="T61" fmla="*/ 4 h 211"/>
                <a:gd name="T62" fmla="*/ 0 w 246"/>
                <a:gd name="T63" fmla="*/ 3 h 211"/>
                <a:gd name="T64" fmla="*/ 0 w 246"/>
                <a:gd name="T65" fmla="*/ 3 h 211"/>
                <a:gd name="T66" fmla="*/ 0 w 246"/>
                <a:gd name="T67" fmla="*/ 3 h 211"/>
                <a:gd name="T68" fmla="*/ 0 w 246"/>
                <a:gd name="T69" fmla="*/ 3 h 211"/>
                <a:gd name="T70" fmla="*/ 0 w 246"/>
                <a:gd name="T71" fmla="*/ 3 h 211"/>
                <a:gd name="T72" fmla="*/ 0 w 246"/>
                <a:gd name="T73" fmla="*/ 3 h 211"/>
                <a:gd name="T74" fmla="*/ 0 w 246"/>
                <a:gd name="T75" fmla="*/ 3 h 211"/>
                <a:gd name="T76" fmla="*/ 0 w 246"/>
                <a:gd name="T77" fmla="*/ 2 h 211"/>
                <a:gd name="T78" fmla="*/ 0 w 246"/>
                <a:gd name="T79" fmla="*/ 2 h 211"/>
                <a:gd name="T80" fmla="*/ 0 w 246"/>
                <a:gd name="T81" fmla="*/ 2 h 211"/>
                <a:gd name="T82" fmla="*/ 0 w 246"/>
                <a:gd name="T83" fmla="*/ 2 h 211"/>
                <a:gd name="T84" fmla="*/ 0 w 246"/>
                <a:gd name="T85" fmla="*/ 2 h 211"/>
                <a:gd name="T86" fmla="*/ 0 w 246"/>
                <a:gd name="T87" fmla="*/ 1 h 211"/>
                <a:gd name="T88" fmla="*/ 0 w 246"/>
                <a:gd name="T89" fmla="*/ 1 h 211"/>
                <a:gd name="T90" fmla="*/ 0 w 246"/>
                <a:gd name="T91" fmla="*/ 1 h 211"/>
                <a:gd name="T92" fmla="*/ 0 w 246"/>
                <a:gd name="T93" fmla="*/ 1 h 211"/>
                <a:gd name="T94" fmla="*/ 0 w 246"/>
                <a:gd name="T95" fmla="*/ 1 h 211"/>
                <a:gd name="T96" fmla="*/ 0 w 246"/>
                <a:gd name="T97" fmla="*/ 1 h 211"/>
                <a:gd name="T98" fmla="*/ 0 w 246"/>
                <a:gd name="T99" fmla="*/ 1 h 211"/>
                <a:gd name="T100" fmla="*/ 0 w 246"/>
                <a:gd name="T101" fmla="*/ 1 h 211"/>
                <a:gd name="T102" fmla="*/ 0 w 246"/>
                <a:gd name="T103" fmla="*/ 1 h 211"/>
                <a:gd name="T104" fmla="*/ 0 w 246"/>
                <a:gd name="T105" fmla="*/ 1 h 211"/>
                <a:gd name="T106" fmla="*/ 0 w 246"/>
                <a:gd name="T107" fmla="*/ 1 h 211"/>
                <a:gd name="T108" fmla="*/ 0 w 246"/>
                <a:gd name="T109" fmla="*/ 0 h 211"/>
                <a:gd name="T110" fmla="*/ 0 w 246"/>
                <a:gd name="T111" fmla="*/ 1 h 211"/>
                <a:gd name="T112" fmla="*/ 0 w 246"/>
                <a:gd name="T113" fmla="*/ 1 h 211"/>
                <a:gd name="T114" fmla="*/ 0 w 246"/>
                <a:gd name="T115" fmla="*/ 1 h 211"/>
                <a:gd name="T116" fmla="*/ 0 w 246"/>
                <a:gd name="T117" fmla="*/ 1 h 211"/>
                <a:gd name="T118" fmla="*/ 0 w 246"/>
                <a:gd name="T119" fmla="*/ 1 h 211"/>
                <a:gd name="T120" fmla="*/ 0 w 246"/>
                <a:gd name="T121" fmla="*/ 1 h 21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211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3" name="Freeform 131">
              <a:extLst>
                <a:ext uri="{FF2B5EF4-FFF2-40B4-BE49-F238E27FC236}">
                  <a16:creationId xmlns:a16="http://schemas.microsoft.com/office/drawing/2014/main" id="{1A8E2830-2673-4DBC-86AB-AD1AB65FA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" y="303"/>
              <a:ext cx="53" cy="82"/>
            </a:xfrm>
            <a:custGeom>
              <a:avLst/>
              <a:gdLst>
                <a:gd name="T0" fmla="*/ 0 w 158"/>
                <a:gd name="T1" fmla="*/ 1 h 164"/>
                <a:gd name="T2" fmla="*/ 0 w 158"/>
                <a:gd name="T3" fmla="*/ 2 h 164"/>
                <a:gd name="T4" fmla="*/ 0 w 158"/>
                <a:gd name="T5" fmla="*/ 2 h 164"/>
                <a:gd name="T6" fmla="*/ 0 w 158"/>
                <a:gd name="T7" fmla="*/ 2 h 164"/>
                <a:gd name="T8" fmla="*/ 0 w 158"/>
                <a:gd name="T9" fmla="*/ 2 h 164"/>
                <a:gd name="T10" fmla="*/ 0 w 158"/>
                <a:gd name="T11" fmla="*/ 2 h 164"/>
                <a:gd name="T12" fmla="*/ 0 w 158"/>
                <a:gd name="T13" fmla="*/ 3 h 164"/>
                <a:gd name="T14" fmla="*/ 0 w 158"/>
                <a:gd name="T15" fmla="*/ 3 h 164"/>
                <a:gd name="T16" fmla="*/ 0 w 158"/>
                <a:gd name="T17" fmla="*/ 3 h 164"/>
                <a:gd name="T18" fmla="*/ 0 w 158"/>
                <a:gd name="T19" fmla="*/ 3 h 164"/>
                <a:gd name="T20" fmla="*/ 0 w 158"/>
                <a:gd name="T21" fmla="*/ 3 h 164"/>
                <a:gd name="T22" fmla="*/ 0 w 158"/>
                <a:gd name="T23" fmla="*/ 3 h 164"/>
                <a:gd name="T24" fmla="*/ 0 w 158"/>
                <a:gd name="T25" fmla="*/ 3 h 164"/>
                <a:gd name="T26" fmla="*/ 0 w 158"/>
                <a:gd name="T27" fmla="*/ 3 h 164"/>
                <a:gd name="T28" fmla="*/ 0 w 158"/>
                <a:gd name="T29" fmla="*/ 3 h 164"/>
                <a:gd name="T30" fmla="*/ 0 w 158"/>
                <a:gd name="T31" fmla="*/ 3 h 164"/>
                <a:gd name="T32" fmla="*/ 0 w 158"/>
                <a:gd name="T33" fmla="*/ 3 h 164"/>
                <a:gd name="T34" fmla="*/ 0 w 158"/>
                <a:gd name="T35" fmla="*/ 3 h 164"/>
                <a:gd name="T36" fmla="*/ 0 w 158"/>
                <a:gd name="T37" fmla="*/ 3 h 164"/>
                <a:gd name="T38" fmla="*/ 0 w 158"/>
                <a:gd name="T39" fmla="*/ 3 h 164"/>
                <a:gd name="T40" fmla="*/ 0 w 158"/>
                <a:gd name="T41" fmla="*/ 2 h 164"/>
                <a:gd name="T42" fmla="*/ 0 w 158"/>
                <a:gd name="T43" fmla="*/ 2 h 164"/>
                <a:gd name="T44" fmla="*/ 0 w 158"/>
                <a:gd name="T45" fmla="*/ 2 h 164"/>
                <a:gd name="T46" fmla="*/ 0 w 158"/>
                <a:gd name="T47" fmla="*/ 2 h 164"/>
                <a:gd name="T48" fmla="*/ 0 w 158"/>
                <a:gd name="T49" fmla="*/ 1 h 164"/>
                <a:gd name="T50" fmla="*/ 0 w 158"/>
                <a:gd name="T51" fmla="*/ 1 h 164"/>
                <a:gd name="T52" fmla="*/ 0 w 158"/>
                <a:gd name="T53" fmla="*/ 1 h 164"/>
                <a:gd name="T54" fmla="*/ 0 w 158"/>
                <a:gd name="T55" fmla="*/ 1 h 164"/>
                <a:gd name="T56" fmla="*/ 0 w 158"/>
                <a:gd name="T57" fmla="*/ 1 h 164"/>
                <a:gd name="T58" fmla="*/ 0 w 158"/>
                <a:gd name="T59" fmla="*/ 1 h 164"/>
                <a:gd name="T60" fmla="*/ 0 w 158"/>
                <a:gd name="T61" fmla="*/ 0 h 164"/>
                <a:gd name="T62" fmla="*/ 0 w 158"/>
                <a:gd name="T63" fmla="*/ 1 h 164"/>
                <a:gd name="T64" fmla="*/ 0 w 158"/>
                <a:gd name="T65" fmla="*/ 1 h 164"/>
                <a:gd name="T66" fmla="*/ 0 w 158"/>
                <a:gd name="T67" fmla="*/ 1 h 164"/>
                <a:gd name="T68" fmla="*/ 0 w 158"/>
                <a:gd name="T69" fmla="*/ 1 h 164"/>
                <a:gd name="T70" fmla="*/ 0 w 158"/>
                <a:gd name="T71" fmla="*/ 1 h 164"/>
                <a:gd name="T72" fmla="*/ 0 w 158"/>
                <a:gd name="T73" fmla="*/ 1 h 164"/>
                <a:gd name="T74" fmla="*/ 0 w 158"/>
                <a:gd name="T75" fmla="*/ 1 h 164"/>
                <a:gd name="T76" fmla="*/ 0 w 158"/>
                <a:gd name="T77" fmla="*/ 1 h 164"/>
                <a:gd name="T78" fmla="*/ 0 w 158"/>
                <a:gd name="T79" fmla="*/ 1 h 164"/>
                <a:gd name="T80" fmla="*/ 0 w 158"/>
                <a:gd name="T81" fmla="*/ 1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58" h="164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4" name="Freeform 132">
              <a:extLst>
                <a:ext uri="{FF2B5EF4-FFF2-40B4-BE49-F238E27FC236}">
                  <a16:creationId xmlns:a16="http://schemas.microsoft.com/office/drawing/2014/main" id="{430C7FFE-BCCD-437C-9499-BD30828BD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6" y="285"/>
              <a:ext cx="134" cy="170"/>
            </a:xfrm>
            <a:custGeom>
              <a:avLst/>
              <a:gdLst>
                <a:gd name="T0" fmla="*/ 0 w 400"/>
                <a:gd name="T1" fmla="*/ 1 h 340"/>
                <a:gd name="T2" fmla="*/ 0 w 400"/>
                <a:gd name="T3" fmla="*/ 2 h 340"/>
                <a:gd name="T4" fmla="*/ 0 w 400"/>
                <a:gd name="T5" fmla="*/ 3 h 340"/>
                <a:gd name="T6" fmla="*/ 0 w 400"/>
                <a:gd name="T7" fmla="*/ 4 h 340"/>
                <a:gd name="T8" fmla="*/ 0 w 400"/>
                <a:gd name="T9" fmla="*/ 4 h 340"/>
                <a:gd name="T10" fmla="*/ 0 w 400"/>
                <a:gd name="T11" fmla="*/ 4 h 340"/>
                <a:gd name="T12" fmla="*/ 0 w 400"/>
                <a:gd name="T13" fmla="*/ 5 h 340"/>
                <a:gd name="T14" fmla="*/ 0 w 400"/>
                <a:gd name="T15" fmla="*/ 5 h 340"/>
                <a:gd name="T16" fmla="*/ 0 w 400"/>
                <a:gd name="T17" fmla="*/ 5 h 340"/>
                <a:gd name="T18" fmla="*/ 0 w 400"/>
                <a:gd name="T19" fmla="*/ 5 h 340"/>
                <a:gd name="T20" fmla="*/ 0 w 400"/>
                <a:gd name="T21" fmla="*/ 5 h 340"/>
                <a:gd name="T22" fmla="*/ 0 w 400"/>
                <a:gd name="T23" fmla="*/ 6 h 340"/>
                <a:gd name="T24" fmla="*/ 0 w 400"/>
                <a:gd name="T25" fmla="*/ 6 h 340"/>
                <a:gd name="T26" fmla="*/ 0 w 400"/>
                <a:gd name="T27" fmla="*/ 6 h 340"/>
                <a:gd name="T28" fmla="*/ 0 w 400"/>
                <a:gd name="T29" fmla="*/ 6 h 340"/>
                <a:gd name="T30" fmla="*/ 0 w 400"/>
                <a:gd name="T31" fmla="*/ 6 h 340"/>
                <a:gd name="T32" fmla="*/ 1 w 400"/>
                <a:gd name="T33" fmla="*/ 6 h 340"/>
                <a:gd name="T34" fmla="*/ 1 w 400"/>
                <a:gd name="T35" fmla="*/ 6 h 340"/>
                <a:gd name="T36" fmla="*/ 1 w 400"/>
                <a:gd name="T37" fmla="*/ 6 h 340"/>
                <a:gd name="T38" fmla="*/ 1 w 400"/>
                <a:gd name="T39" fmla="*/ 5 h 340"/>
                <a:gd name="T40" fmla="*/ 1 w 400"/>
                <a:gd name="T41" fmla="*/ 5 h 340"/>
                <a:gd name="T42" fmla="*/ 0 w 400"/>
                <a:gd name="T43" fmla="*/ 5 h 340"/>
                <a:gd name="T44" fmla="*/ 0 w 400"/>
                <a:gd name="T45" fmla="*/ 5 h 340"/>
                <a:gd name="T46" fmla="*/ 0 w 400"/>
                <a:gd name="T47" fmla="*/ 5 h 340"/>
                <a:gd name="T48" fmla="*/ 0 w 400"/>
                <a:gd name="T49" fmla="*/ 5 h 340"/>
                <a:gd name="T50" fmla="*/ 0 w 400"/>
                <a:gd name="T51" fmla="*/ 5 h 340"/>
                <a:gd name="T52" fmla="*/ 0 w 400"/>
                <a:gd name="T53" fmla="*/ 5 h 340"/>
                <a:gd name="T54" fmla="*/ 0 w 400"/>
                <a:gd name="T55" fmla="*/ 5 h 340"/>
                <a:gd name="T56" fmla="*/ 0 w 400"/>
                <a:gd name="T57" fmla="*/ 5 h 340"/>
                <a:gd name="T58" fmla="*/ 0 w 400"/>
                <a:gd name="T59" fmla="*/ 4 h 340"/>
                <a:gd name="T60" fmla="*/ 0 w 400"/>
                <a:gd name="T61" fmla="*/ 4 h 340"/>
                <a:gd name="T62" fmla="*/ 0 w 400"/>
                <a:gd name="T63" fmla="*/ 3 h 340"/>
                <a:gd name="T64" fmla="*/ 0 w 400"/>
                <a:gd name="T65" fmla="*/ 3 h 340"/>
                <a:gd name="T66" fmla="*/ 0 w 400"/>
                <a:gd name="T67" fmla="*/ 2 h 340"/>
                <a:gd name="T68" fmla="*/ 0 w 400"/>
                <a:gd name="T69" fmla="*/ 2 h 340"/>
                <a:gd name="T70" fmla="*/ 0 w 400"/>
                <a:gd name="T71" fmla="*/ 2 h 340"/>
                <a:gd name="T72" fmla="*/ 0 w 400"/>
                <a:gd name="T73" fmla="*/ 1 h 340"/>
                <a:gd name="T74" fmla="*/ 0 w 400"/>
                <a:gd name="T75" fmla="*/ 1 h 340"/>
                <a:gd name="T76" fmla="*/ 0 w 400"/>
                <a:gd name="T77" fmla="*/ 1 h 340"/>
                <a:gd name="T78" fmla="*/ 0 w 400"/>
                <a:gd name="T79" fmla="*/ 1 h 340"/>
                <a:gd name="T80" fmla="*/ 0 w 400"/>
                <a:gd name="T81" fmla="*/ 0 h 340"/>
                <a:gd name="T82" fmla="*/ 0 w 400"/>
                <a:gd name="T83" fmla="*/ 1 h 340"/>
                <a:gd name="T84" fmla="*/ 0 w 400"/>
                <a:gd name="T85" fmla="*/ 1 h 340"/>
                <a:gd name="T86" fmla="*/ 0 w 400"/>
                <a:gd name="T87" fmla="*/ 1 h 3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00" h="34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5" name="Freeform 133">
              <a:extLst>
                <a:ext uri="{FF2B5EF4-FFF2-40B4-BE49-F238E27FC236}">
                  <a16:creationId xmlns:a16="http://schemas.microsoft.com/office/drawing/2014/main" id="{E810249D-B6E3-4CC1-A76D-EDA135F02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4" y="279"/>
              <a:ext cx="117" cy="114"/>
            </a:xfrm>
            <a:custGeom>
              <a:avLst/>
              <a:gdLst>
                <a:gd name="T0" fmla="*/ 0 w 349"/>
                <a:gd name="T1" fmla="*/ 2 h 227"/>
                <a:gd name="T2" fmla="*/ 0 w 349"/>
                <a:gd name="T3" fmla="*/ 2 h 227"/>
                <a:gd name="T4" fmla="*/ 0 w 349"/>
                <a:gd name="T5" fmla="*/ 2 h 227"/>
                <a:gd name="T6" fmla="*/ 0 w 349"/>
                <a:gd name="T7" fmla="*/ 2 h 227"/>
                <a:gd name="T8" fmla="*/ 0 w 349"/>
                <a:gd name="T9" fmla="*/ 3 h 227"/>
                <a:gd name="T10" fmla="*/ 0 w 349"/>
                <a:gd name="T11" fmla="*/ 3 h 227"/>
                <a:gd name="T12" fmla="*/ 0 w 349"/>
                <a:gd name="T13" fmla="*/ 3 h 227"/>
                <a:gd name="T14" fmla="*/ 0 w 349"/>
                <a:gd name="T15" fmla="*/ 3 h 227"/>
                <a:gd name="T16" fmla="*/ 0 w 349"/>
                <a:gd name="T17" fmla="*/ 3 h 227"/>
                <a:gd name="T18" fmla="*/ 0 w 349"/>
                <a:gd name="T19" fmla="*/ 3 h 227"/>
                <a:gd name="T20" fmla="*/ 0 w 349"/>
                <a:gd name="T21" fmla="*/ 4 h 227"/>
                <a:gd name="T22" fmla="*/ 0 w 349"/>
                <a:gd name="T23" fmla="*/ 4 h 227"/>
                <a:gd name="T24" fmla="*/ 0 w 349"/>
                <a:gd name="T25" fmla="*/ 4 h 227"/>
                <a:gd name="T26" fmla="*/ 0 w 349"/>
                <a:gd name="T27" fmla="*/ 4 h 227"/>
                <a:gd name="T28" fmla="*/ 0 w 349"/>
                <a:gd name="T29" fmla="*/ 4 h 227"/>
                <a:gd name="T30" fmla="*/ 0 w 349"/>
                <a:gd name="T31" fmla="*/ 4 h 227"/>
                <a:gd name="T32" fmla="*/ 0 w 349"/>
                <a:gd name="T33" fmla="*/ 4 h 227"/>
                <a:gd name="T34" fmla="*/ 0 w 349"/>
                <a:gd name="T35" fmla="*/ 4 h 227"/>
                <a:gd name="T36" fmla="*/ 0 w 349"/>
                <a:gd name="T37" fmla="*/ 4 h 227"/>
                <a:gd name="T38" fmla="*/ 0 w 349"/>
                <a:gd name="T39" fmla="*/ 4 h 227"/>
                <a:gd name="T40" fmla="*/ 0 w 349"/>
                <a:gd name="T41" fmla="*/ 4 h 227"/>
                <a:gd name="T42" fmla="*/ 0 w 349"/>
                <a:gd name="T43" fmla="*/ 4 h 227"/>
                <a:gd name="T44" fmla="*/ 0 w 349"/>
                <a:gd name="T45" fmla="*/ 4 h 227"/>
                <a:gd name="T46" fmla="*/ 0 w 349"/>
                <a:gd name="T47" fmla="*/ 3 h 227"/>
                <a:gd name="T48" fmla="*/ 0 w 349"/>
                <a:gd name="T49" fmla="*/ 3 h 227"/>
                <a:gd name="T50" fmla="*/ 0 w 349"/>
                <a:gd name="T51" fmla="*/ 2 h 227"/>
                <a:gd name="T52" fmla="*/ 0 w 349"/>
                <a:gd name="T53" fmla="*/ 2 h 227"/>
                <a:gd name="T54" fmla="*/ 0 w 349"/>
                <a:gd name="T55" fmla="*/ 2 h 227"/>
                <a:gd name="T56" fmla="*/ 0 w 349"/>
                <a:gd name="T57" fmla="*/ 1 h 227"/>
                <a:gd name="T58" fmla="*/ 0 w 349"/>
                <a:gd name="T59" fmla="*/ 1 h 227"/>
                <a:gd name="T60" fmla="*/ 0 w 349"/>
                <a:gd name="T61" fmla="*/ 1 h 227"/>
                <a:gd name="T62" fmla="*/ 0 w 349"/>
                <a:gd name="T63" fmla="*/ 1 h 227"/>
                <a:gd name="T64" fmla="*/ 0 w 349"/>
                <a:gd name="T65" fmla="*/ 1 h 227"/>
                <a:gd name="T66" fmla="*/ 0 w 349"/>
                <a:gd name="T67" fmla="*/ 1 h 227"/>
                <a:gd name="T68" fmla="*/ 0 w 349"/>
                <a:gd name="T69" fmla="*/ 1 h 227"/>
                <a:gd name="T70" fmla="*/ 0 w 349"/>
                <a:gd name="T71" fmla="*/ 1 h 227"/>
                <a:gd name="T72" fmla="*/ 0 w 349"/>
                <a:gd name="T73" fmla="*/ 1 h 227"/>
                <a:gd name="T74" fmla="*/ 0 w 349"/>
                <a:gd name="T75" fmla="*/ 1 h 227"/>
                <a:gd name="T76" fmla="*/ 0 w 349"/>
                <a:gd name="T77" fmla="*/ 1 h 227"/>
                <a:gd name="T78" fmla="*/ 0 w 349"/>
                <a:gd name="T79" fmla="*/ 0 h 227"/>
                <a:gd name="T80" fmla="*/ 0 w 349"/>
                <a:gd name="T81" fmla="*/ 0 h 227"/>
                <a:gd name="T82" fmla="*/ 0 w 349"/>
                <a:gd name="T83" fmla="*/ 0 h 227"/>
                <a:gd name="T84" fmla="*/ 0 w 349"/>
                <a:gd name="T85" fmla="*/ 1 h 227"/>
                <a:gd name="T86" fmla="*/ 0 w 349"/>
                <a:gd name="T87" fmla="*/ 1 h 227"/>
                <a:gd name="T88" fmla="*/ 0 w 349"/>
                <a:gd name="T89" fmla="*/ 1 h 227"/>
                <a:gd name="T90" fmla="*/ 0 w 349"/>
                <a:gd name="T91" fmla="*/ 1 h 227"/>
                <a:gd name="T92" fmla="*/ 0 w 349"/>
                <a:gd name="T93" fmla="*/ 1 h 227"/>
                <a:gd name="T94" fmla="*/ 0 w 349"/>
                <a:gd name="T95" fmla="*/ 1 h 227"/>
                <a:gd name="T96" fmla="*/ 0 w 349"/>
                <a:gd name="T97" fmla="*/ 1 h 227"/>
                <a:gd name="T98" fmla="*/ 0 w 349"/>
                <a:gd name="T99" fmla="*/ 1 h 227"/>
                <a:gd name="T100" fmla="*/ 0 w 349"/>
                <a:gd name="T101" fmla="*/ 1 h 227"/>
                <a:gd name="T102" fmla="*/ 0 w 349"/>
                <a:gd name="T103" fmla="*/ 1 h 227"/>
                <a:gd name="T104" fmla="*/ 0 w 349"/>
                <a:gd name="T105" fmla="*/ 1 h 227"/>
                <a:gd name="T106" fmla="*/ 0 w 349"/>
                <a:gd name="T107" fmla="*/ 1 h 227"/>
                <a:gd name="T108" fmla="*/ 0 w 349"/>
                <a:gd name="T109" fmla="*/ 1 h 227"/>
                <a:gd name="T110" fmla="*/ 0 w 349"/>
                <a:gd name="T111" fmla="*/ 1 h 227"/>
                <a:gd name="T112" fmla="*/ 0 w 349"/>
                <a:gd name="T113" fmla="*/ 1 h 227"/>
                <a:gd name="T114" fmla="*/ 0 w 349"/>
                <a:gd name="T115" fmla="*/ 1 h 227"/>
                <a:gd name="T116" fmla="*/ 0 w 349"/>
                <a:gd name="T117" fmla="*/ 1 h 227"/>
                <a:gd name="T118" fmla="*/ 0 w 349"/>
                <a:gd name="T119" fmla="*/ 1 h 227"/>
                <a:gd name="T120" fmla="*/ 0 w 349"/>
                <a:gd name="T121" fmla="*/ 2 h 2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49" h="227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6" name="Freeform 134">
              <a:extLst>
                <a:ext uri="{FF2B5EF4-FFF2-40B4-BE49-F238E27FC236}">
                  <a16:creationId xmlns:a16="http://schemas.microsoft.com/office/drawing/2014/main" id="{F9AE19D4-A0E7-43D3-B774-1539680AC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0" y="340"/>
              <a:ext cx="48" cy="107"/>
            </a:xfrm>
            <a:custGeom>
              <a:avLst/>
              <a:gdLst>
                <a:gd name="T0" fmla="*/ 0 w 143"/>
                <a:gd name="T1" fmla="*/ 2 h 212"/>
                <a:gd name="T2" fmla="*/ 0 w 143"/>
                <a:gd name="T3" fmla="*/ 3 h 212"/>
                <a:gd name="T4" fmla="*/ 0 w 143"/>
                <a:gd name="T5" fmla="*/ 3 h 212"/>
                <a:gd name="T6" fmla="*/ 0 w 143"/>
                <a:gd name="T7" fmla="*/ 3 h 212"/>
                <a:gd name="T8" fmla="*/ 0 w 143"/>
                <a:gd name="T9" fmla="*/ 3 h 212"/>
                <a:gd name="T10" fmla="*/ 0 w 143"/>
                <a:gd name="T11" fmla="*/ 3 h 212"/>
                <a:gd name="T12" fmla="*/ 0 w 143"/>
                <a:gd name="T13" fmla="*/ 4 h 212"/>
                <a:gd name="T14" fmla="*/ 0 w 143"/>
                <a:gd name="T15" fmla="*/ 4 h 212"/>
                <a:gd name="T16" fmla="*/ 0 w 143"/>
                <a:gd name="T17" fmla="*/ 4 h 212"/>
                <a:gd name="T18" fmla="*/ 0 w 143"/>
                <a:gd name="T19" fmla="*/ 4 h 212"/>
                <a:gd name="T20" fmla="*/ 0 w 143"/>
                <a:gd name="T21" fmla="*/ 4 h 212"/>
                <a:gd name="T22" fmla="*/ 0 w 143"/>
                <a:gd name="T23" fmla="*/ 4 h 212"/>
                <a:gd name="T24" fmla="*/ 0 w 143"/>
                <a:gd name="T25" fmla="*/ 4 h 212"/>
                <a:gd name="T26" fmla="*/ 0 w 143"/>
                <a:gd name="T27" fmla="*/ 4 h 212"/>
                <a:gd name="T28" fmla="*/ 0 w 143"/>
                <a:gd name="T29" fmla="*/ 4 h 212"/>
                <a:gd name="T30" fmla="*/ 0 w 143"/>
                <a:gd name="T31" fmla="*/ 3 h 212"/>
                <a:gd name="T32" fmla="*/ 0 w 143"/>
                <a:gd name="T33" fmla="*/ 3 h 212"/>
                <a:gd name="T34" fmla="*/ 0 w 143"/>
                <a:gd name="T35" fmla="*/ 3 h 212"/>
                <a:gd name="T36" fmla="*/ 0 w 143"/>
                <a:gd name="T37" fmla="*/ 3 h 212"/>
                <a:gd name="T38" fmla="*/ 0 w 143"/>
                <a:gd name="T39" fmla="*/ 3 h 212"/>
                <a:gd name="T40" fmla="*/ 0 w 143"/>
                <a:gd name="T41" fmla="*/ 3 h 212"/>
                <a:gd name="T42" fmla="*/ 0 w 143"/>
                <a:gd name="T43" fmla="*/ 3 h 212"/>
                <a:gd name="T44" fmla="*/ 0 w 143"/>
                <a:gd name="T45" fmla="*/ 2 h 212"/>
                <a:gd name="T46" fmla="*/ 0 w 143"/>
                <a:gd name="T47" fmla="*/ 2 h 212"/>
                <a:gd name="T48" fmla="*/ 0 w 143"/>
                <a:gd name="T49" fmla="*/ 2 h 212"/>
                <a:gd name="T50" fmla="*/ 0 w 143"/>
                <a:gd name="T51" fmla="*/ 2 h 212"/>
                <a:gd name="T52" fmla="*/ 0 w 143"/>
                <a:gd name="T53" fmla="*/ 1 h 212"/>
                <a:gd name="T54" fmla="*/ 0 w 143"/>
                <a:gd name="T55" fmla="*/ 1 h 212"/>
                <a:gd name="T56" fmla="*/ 0 w 143"/>
                <a:gd name="T57" fmla="*/ 1 h 212"/>
                <a:gd name="T58" fmla="*/ 0 w 143"/>
                <a:gd name="T59" fmla="*/ 1 h 212"/>
                <a:gd name="T60" fmla="*/ 0 w 143"/>
                <a:gd name="T61" fmla="*/ 1 h 212"/>
                <a:gd name="T62" fmla="*/ 0 w 143"/>
                <a:gd name="T63" fmla="*/ 1 h 212"/>
                <a:gd name="T64" fmla="*/ 0 w 143"/>
                <a:gd name="T65" fmla="*/ 0 h 212"/>
                <a:gd name="T66" fmla="*/ 0 w 143"/>
                <a:gd name="T67" fmla="*/ 1 h 212"/>
                <a:gd name="T68" fmla="*/ 0 w 143"/>
                <a:gd name="T69" fmla="*/ 1 h 212"/>
                <a:gd name="T70" fmla="*/ 0 w 143"/>
                <a:gd name="T71" fmla="*/ 1 h 212"/>
                <a:gd name="T72" fmla="*/ 0 w 143"/>
                <a:gd name="T73" fmla="*/ 1 h 212"/>
                <a:gd name="T74" fmla="*/ 0 w 143"/>
                <a:gd name="T75" fmla="*/ 1 h 212"/>
                <a:gd name="T76" fmla="*/ 0 w 143"/>
                <a:gd name="T77" fmla="*/ 2 h 212"/>
                <a:gd name="T78" fmla="*/ 0 w 143"/>
                <a:gd name="T79" fmla="*/ 2 h 212"/>
                <a:gd name="T80" fmla="*/ 0 w 143"/>
                <a:gd name="T81" fmla="*/ 2 h 2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3" h="212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" name="Freeform 135">
              <a:extLst>
                <a:ext uri="{FF2B5EF4-FFF2-40B4-BE49-F238E27FC236}">
                  <a16:creationId xmlns:a16="http://schemas.microsoft.com/office/drawing/2014/main" id="{D1C2194F-67B9-408C-8EB0-53E93EE35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" y="272"/>
              <a:ext cx="101" cy="139"/>
            </a:xfrm>
            <a:custGeom>
              <a:avLst/>
              <a:gdLst>
                <a:gd name="T0" fmla="*/ 0 w 304"/>
                <a:gd name="T1" fmla="*/ 2 h 278"/>
                <a:gd name="T2" fmla="*/ 0 w 304"/>
                <a:gd name="T3" fmla="*/ 3 h 278"/>
                <a:gd name="T4" fmla="*/ 0 w 304"/>
                <a:gd name="T5" fmla="*/ 3 h 278"/>
                <a:gd name="T6" fmla="*/ 0 w 304"/>
                <a:gd name="T7" fmla="*/ 3 h 278"/>
                <a:gd name="T8" fmla="*/ 0 w 304"/>
                <a:gd name="T9" fmla="*/ 3 h 278"/>
                <a:gd name="T10" fmla="*/ 0 w 304"/>
                <a:gd name="T11" fmla="*/ 4 h 278"/>
                <a:gd name="T12" fmla="*/ 0 w 304"/>
                <a:gd name="T13" fmla="*/ 4 h 278"/>
                <a:gd name="T14" fmla="*/ 0 w 304"/>
                <a:gd name="T15" fmla="*/ 4 h 278"/>
                <a:gd name="T16" fmla="*/ 0 w 304"/>
                <a:gd name="T17" fmla="*/ 4 h 278"/>
                <a:gd name="T18" fmla="*/ 0 w 304"/>
                <a:gd name="T19" fmla="*/ 5 h 278"/>
                <a:gd name="T20" fmla="*/ 0 w 304"/>
                <a:gd name="T21" fmla="*/ 5 h 278"/>
                <a:gd name="T22" fmla="*/ 0 w 304"/>
                <a:gd name="T23" fmla="*/ 5 h 278"/>
                <a:gd name="T24" fmla="*/ 0 w 304"/>
                <a:gd name="T25" fmla="*/ 5 h 278"/>
                <a:gd name="T26" fmla="*/ 0 w 304"/>
                <a:gd name="T27" fmla="*/ 5 h 278"/>
                <a:gd name="T28" fmla="*/ 0 w 304"/>
                <a:gd name="T29" fmla="*/ 5 h 278"/>
                <a:gd name="T30" fmla="*/ 0 w 304"/>
                <a:gd name="T31" fmla="*/ 4 h 278"/>
                <a:gd name="T32" fmla="*/ 0 w 304"/>
                <a:gd name="T33" fmla="*/ 4 h 278"/>
                <a:gd name="T34" fmla="*/ 0 w 304"/>
                <a:gd name="T35" fmla="*/ 4 h 278"/>
                <a:gd name="T36" fmla="*/ 0 w 304"/>
                <a:gd name="T37" fmla="*/ 3 h 278"/>
                <a:gd name="T38" fmla="*/ 0 w 304"/>
                <a:gd name="T39" fmla="*/ 3 h 278"/>
                <a:gd name="T40" fmla="*/ 0 w 304"/>
                <a:gd name="T41" fmla="*/ 2 h 278"/>
                <a:gd name="T42" fmla="*/ 0 w 304"/>
                <a:gd name="T43" fmla="*/ 2 h 278"/>
                <a:gd name="T44" fmla="*/ 0 w 304"/>
                <a:gd name="T45" fmla="*/ 2 h 278"/>
                <a:gd name="T46" fmla="*/ 0 w 304"/>
                <a:gd name="T47" fmla="*/ 1 h 278"/>
                <a:gd name="T48" fmla="*/ 0 w 304"/>
                <a:gd name="T49" fmla="*/ 1 h 278"/>
                <a:gd name="T50" fmla="*/ 0 w 304"/>
                <a:gd name="T51" fmla="*/ 1 h 278"/>
                <a:gd name="T52" fmla="*/ 0 w 304"/>
                <a:gd name="T53" fmla="*/ 1 h 278"/>
                <a:gd name="T54" fmla="*/ 0 w 304"/>
                <a:gd name="T55" fmla="*/ 1 h 278"/>
                <a:gd name="T56" fmla="*/ 0 w 304"/>
                <a:gd name="T57" fmla="*/ 1 h 278"/>
                <a:gd name="T58" fmla="*/ 0 w 304"/>
                <a:gd name="T59" fmla="*/ 0 h 278"/>
                <a:gd name="T60" fmla="*/ 0 w 304"/>
                <a:gd name="T61" fmla="*/ 1 h 278"/>
                <a:gd name="T62" fmla="*/ 0 w 304"/>
                <a:gd name="T63" fmla="*/ 1 h 278"/>
                <a:gd name="T64" fmla="*/ 0 w 304"/>
                <a:gd name="T65" fmla="*/ 1 h 278"/>
                <a:gd name="T66" fmla="*/ 0 w 304"/>
                <a:gd name="T67" fmla="*/ 1 h 278"/>
                <a:gd name="T68" fmla="*/ 0 w 304"/>
                <a:gd name="T69" fmla="*/ 1 h 278"/>
                <a:gd name="T70" fmla="*/ 0 w 304"/>
                <a:gd name="T71" fmla="*/ 1 h 278"/>
                <a:gd name="T72" fmla="*/ 0 w 304"/>
                <a:gd name="T73" fmla="*/ 2 h 278"/>
                <a:gd name="T74" fmla="*/ 0 w 304"/>
                <a:gd name="T75" fmla="*/ 2 h 2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04" h="278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8" name="Rectangle 66">
            <a:extLst>
              <a:ext uri="{FF2B5EF4-FFF2-40B4-BE49-F238E27FC236}">
                <a16:creationId xmlns:a16="http://schemas.microsoft.com/office/drawing/2014/main" id="{E68269FF-1CB9-428D-B917-C1A0F45F4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5253" y="1247115"/>
            <a:ext cx="5635172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wireless link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typically used to connect mobile(s) to base station, also used as backbone link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multiple access protocol coordinates link access </a:t>
            </a:r>
          </a:p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A8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various transmission rates and distances, frequency bands</a:t>
            </a:r>
            <a:endParaRPr lang="en-US" sz="2000" dirty="0">
              <a:cs typeface="+mn-cs"/>
            </a:endParaRPr>
          </a:p>
        </p:txBody>
      </p:sp>
      <p:sp>
        <p:nvSpPr>
          <p:cNvPr id="289" name="Line 75">
            <a:extLst>
              <a:ext uri="{FF2B5EF4-FFF2-40B4-BE49-F238E27FC236}">
                <a16:creationId xmlns:a16="http://schemas.microsoft.com/office/drawing/2014/main" id="{D0CB6B57-925B-4939-9C37-0FF335C345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34123" y="4065013"/>
            <a:ext cx="4547160" cy="774841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6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912BC7F-451D-4FD8-A0C5-A600DAD58EE4}"/>
              </a:ext>
            </a:extLst>
          </p:cNvPr>
          <p:cNvSpPr/>
          <p:nvPr/>
        </p:nvSpPr>
        <p:spPr>
          <a:xfrm>
            <a:off x="393111" y="699783"/>
            <a:ext cx="5401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Characteristics of Selected Wireless Links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A5DFF-5082-419A-899F-C10CBE3972DF}"/>
              </a:ext>
            </a:extLst>
          </p:cNvPr>
          <p:cNvSpPr/>
          <p:nvPr/>
        </p:nvSpPr>
        <p:spPr>
          <a:xfrm>
            <a:off x="1747840" y="1533526"/>
            <a:ext cx="7805489" cy="3730148"/>
          </a:xfrm>
          <a:prstGeom prst="rect">
            <a:avLst/>
          </a:prstGeom>
          <a:gradFill flip="none" rotWithShape="1">
            <a:gsLst>
              <a:gs pos="1000">
                <a:schemeClr val="accent5">
                  <a:lumMod val="20000"/>
                  <a:lumOff val="80000"/>
                </a:schemeClr>
              </a:gs>
              <a:gs pos="100000">
                <a:prstClr val="white"/>
              </a:gs>
            </a:gsLst>
            <a:lin ang="10800000" scaled="0"/>
            <a:tileRect/>
          </a:gradFill>
          <a:ln w="31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E6109-7EC1-429B-BFB7-5411BBBE6F04}"/>
              </a:ext>
            </a:extLst>
          </p:cNvPr>
          <p:cNvSpPr txBox="1"/>
          <p:nvPr/>
        </p:nvSpPr>
        <p:spPr>
          <a:xfrm>
            <a:off x="2175605" y="5299387"/>
            <a:ext cx="80983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Indoor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4A4E9-0299-46EA-8F56-16081F1B83B3}"/>
              </a:ext>
            </a:extLst>
          </p:cNvPr>
          <p:cNvSpPr txBox="1"/>
          <p:nvPr/>
        </p:nvSpPr>
        <p:spPr>
          <a:xfrm>
            <a:off x="4096523" y="5299073"/>
            <a:ext cx="98135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B38C7-0C9A-454E-A839-FB125F9B80D4}"/>
              </a:ext>
            </a:extLst>
          </p:cNvPr>
          <p:cNvSpPr txBox="1"/>
          <p:nvPr/>
        </p:nvSpPr>
        <p:spPr>
          <a:xfrm>
            <a:off x="6124893" y="5298775"/>
            <a:ext cx="1093569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Midrange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6B705-AC20-4D22-A832-3D07EE6F566F}"/>
              </a:ext>
            </a:extLst>
          </p:cNvPr>
          <p:cNvSpPr txBox="1"/>
          <p:nvPr/>
        </p:nvSpPr>
        <p:spPr>
          <a:xfrm>
            <a:off x="7980067" y="5298457"/>
            <a:ext cx="1225015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Long range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outdoor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6E705-0008-41BE-A5E3-82280A91B886}"/>
              </a:ext>
            </a:extLst>
          </p:cNvPr>
          <p:cNvSpPr txBox="1"/>
          <p:nvPr/>
        </p:nvSpPr>
        <p:spPr>
          <a:xfrm>
            <a:off x="2130239" y="5881056"/>
            <a:ext cx="90762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10-30m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DF69E-4259-436A-B315-61D1F3C506A7}"/>
              </a:ext>
            </a:extLst>
          </p:cNvPr>
          <p:cNvSpPr txBox="1"/>
          <p:nvPr/>
        </p:nvSpPr>
        <p:spPr>
          <a:xfrm>
            <a:off x="4070207" y="5858592"/>
            <a:ext cx="102464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50-200m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6191C-6FF9-47E9-A5BD-C0ABE52C99C8}"/>
              </a:ext>
            </a:extLst>
          </p:cNvPr>
          <p:cNvSpPr txBox="1"/>
          <p:nvPr/>
        </p:nvSpPr>
        <p:spPr>
          <a:xfrm>
            <a:off x="6077261" y="5880380"/>
            <a:ext cx="121219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200m-4Km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7EB23-6484-4CF9-856D-77754FAED604}"/>
              </a:ext>
            </a:extLst>
          </p:cNvPr>
          <p:cNvSpPr txBox="1"/>
          <p:nvPr/>
        </p:nvSpPr>
        <p:spPr>
          <a:xfrm>
            <a:off x="8003480" y="5880380"/>
            <a:ext cx="1215396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4Km-15Km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2F225D-2BEF-423A-88F5-52EC452292EA}"/>
              </a:ext>
            </a:extLst>
          </p:cNvPr>
          <p:cNvCxnSpPr/>
          <p:nvPr/>
        </p:nvCxnSpPr>
        <p:spPr>
          <a:xfrm flipV="1">
            <a:off x="1804820" y="5283502"/>
            <a:ext cx="8053833" cy="389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6C4D4C-490B-4672-B06C-701C2B9D197D}"/>
              </a:ext>
            </a:extLst>
          </p:cNvPr>
          <p:cNvSpPr txBox="1"/>
          <p:nvPr/>
        </p:nvSpPr>
        <p:spPr>
          <a:xfrm>
            <a:off x="243102" y="4925396"/>
            <a:ext cx="885178" cy="64633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 Mbps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B41D8-9BDD-4431-90B8-3366ADBA5383}"/>
              </a:ext>
            </a:extLst>
          </p:cNvPr>
          <p:cNvSpPr/>
          <p:nvPr/>
        </p:nvSpPr>
        <p:spPr>
          <a:xfrm>
            <a:off x="1815429" y="3768708"/>
            <a:ext cx="4845968" cy="48938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8137A9-27D6-430F-AB12-C6A3CA1F61BB}"/>
              </a:ext>
            </a:extLst>
          </p:cNvPr>
          <p:cNvSpPr/>
          <p:nvPr/>
        </p:nvSpPr>
        <p:spPr>
          <a:xfrm>
            <a:off x="1815432" y="3863436"/>
            <a:ext cx="7045618" cy="299515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D279AF-90E8-4376-B29C-9D633C221BB8}"/>
              </a:ext>
            </a:extLst>
          </p:cNvPr>
          <p:cNvSpPr txBox="1"/>
          <p:nvPr/>
        </p:nvSpPr>
        <p:spPr>
          <a:xfrm>
            <a:off x="7704477" y="3834309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4G LTE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956AE2-AB7C-47B2-8B09-69C1B7C37F6C}"/>
              </a:ext>
            </a:extLst>
          </p:cNvPr>
          <p:cNvGrpSpPr/>
          <p:nvPr/>
        </p:nvGrpSpPr>
        <p:grpSpPr>
          <a:xfrm>
            <a:off x="1801619" y="3139034"/>
            <a:ext cx="2502239" cy="400111"/>
            <a:chOff x="1532480" y="2933848"/>
            <a:chExt cx="1331008" cy="32741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3FB7BE-1BBD-49A6-95F2-13438C243C5E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EAFC91-3833-4EEC-902D-423CA6B5AF9A}"/>
                </a:ext>
              </a:extLst>
            </p:cNvPr>
            <p:cNvSpPr txBox="1"/>
            <p:nvPr/>
          </p:nvSpPr>
          <p:spPr>
            <a:xfrm>
              <a:off x="1770300" y="2933848"/>
              <a:ext cx="601310" cy="327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802.11ac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7BA35E-3086-4406-A452-0C13316CD5A5}"/>
              </a:ext>
            </a:extLst>
          </p:cNvPr>
          <p:cNvGrpSpPr/>
          <p:nvPr/>
        </p:nvGrpSpPr>
        <p:grpSpPr>
          <a:xfrm>
            <a:off x="1801619" y="3610420"/>
            <a:ext cx="2502239" cy="400110"/>
            <a:chOff x="1532480" y="2929994"/>
            <a:chExt cx="1331008" cy="35599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528AFA-F8CF-4818-89AD-EB2E3C1E6841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C4EAC7-71AD-4580-86ED-269FEAAD8EF9}"/>
                </a:ext>
              </a:extLst>
            </p:cNvPr>
            <p:cNvSpPr txBox="1"/>
            <p:nvPr/>
          </p:nvSpPr>
          <p:spPr>
            <a:xfrm>
              <a:off x="1876434" y="2929994"/>
              <a:ext cx="549297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E58783-C587-4031-8313-18FCDB131A18}"/>
              </a:ext>
            </a:extLst>
          </p:cNvPr>
          <p:cNvGrpSpPr/>
          <p:nvPr/>
        </p:nvGrpSpPr>
        <p:grpSpPr>
          <a:xfrm>
            <a:off x="1802683" y="4260547"/>
            <a:ext cx="1569608" cy="400110"/>
            <a:chOff x="1532480" y="2918323"/>
            <a:chExt cx="1331008" cy="35599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5F98B7-BE1E-4A59-A643-E67BA7BCEA6C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D93172-0B31-419B-B4EA-F489E54E41D4}"/>
                </a:ext>
              </a:extLst>
            </p:cNvPr>
            <p:cNvSpPr txBox="1"/>
            <p:nvPr/>
          </p:nvSpPr>
          <p:spPr>
            <a:xfrm>
              <a:off x="1649067" y="2918323"/>
              <a:ext cx="863444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802.11g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6DB03E-FAB8-4192-994F-F95DB5C4DD50}"/>
              </a:ext>
            </a:extLst>
          </p:cNvPr>
          <p:cNvGrpSpPr/>
          <p:nvPr/>
        </p:nvGrpSpPr>
        <p:grpSpPr>
          <a:xfrm>
            <a:off x="1802685" y="4557405"/>
            <a:ext cx="1578709" cy="400110"/>
            <a:chOff x="1532480" y="2921428"/>
            <a:chExt cx="917147" cy="35599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DC0A40-9C17-440B-AE62-6DDCDA6486E9}"/>
                </a:ext>
              </a:extLst>
            </p:cNvPr>
            <p:cNvSpPr/>
            <p:nvPr/>
          </p:nvSpPr>
          <p:spPr>
            <a:xfrm>
              <a:off x="1532480" y="2966630"/>
              <a:ext cx="917147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88057F-E7BD-40CB-B04C-A26D156F394A}"/>
                </a:ext>
              </a:extLst>
            </p:cNvPr>
            <p:cNvSpPr txBox="1"/>
            <p:nvPr/>
          </p:nvSpPr>
          <p:spPr>
            <a:xfrm>
              <a:off x="1614325" y="2921428"/>
              <a:ext cx="599918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802.11b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D722D4-C574-4136-860D-2B00D1488ED3}"/>
              </a:ext>
            </a:extLst>
          </p:cNvPr>
          <p:cNvSpPr txBox="1"/>
          <p:nvPr/>
        </p:nvSpPr>
        <p:spPr>
          <a:xfrm>
            <a:off x="278606" y="3127471"/>
            <a:ext cx="1008609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3.5 Gbps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C1AF9A-0696-4685-87C2-ED00C627FD5C}"/>
              </a:ext>
            </a:extLst>
          </p:cNvPr>
          <p:cNvSpPr txBox="1"/>
          <p:nvPr/>
        </p:nvSpPr>
        <p:spPr>
          <a:xfrm>
            <a:off x="265921" y="3613617"/>
            <a:ext cx="1119217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600 Mbps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D3D92-2761-453C-B4D0-363222087064}"/>
              </a:ext>
            </a:extLst>
          </p:cNvPr>
          <p:cNvSpPr txBox="1"/>
          <p:nvPr/>
        </p:nvSpPr>
        <p:spPr>
          <a:xfrm>
            <a:off x="240572" y="4258087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54 Mbps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68584-CB92-4402-B1B4-B4E801DA2516}"/>
              </a:ext>
            </a:extLst>
          </p:cNvPr>
          <p:cNvSpPr txBox="1"/>
          <p:nvPr/>
        </p:nvSpPr>
        <p:spPr>
          <a:xfrm>
            <a:off x="240572" y="4560927"/>
            <a:ext cx="1002198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11 Mbps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34B7801-7BF7-4B04-915D-3287D132EC93}"/>
              </a:ext>
            </a:extLst>
          </p:cNvPr>
          <p:cNvGrpSpPr/>
          <p:nvPr/>
        </p:nvGrpSpPr>
        <p:grpSpPr>
          <a:xfrm>
            <a:off x="1790899" y="4907155"/>
            <a:ext cx="1231538" cy="400110"/>
            <a:chOff x="1521586" y="2918342"/>
            <a:chExt cx="1138679" cy="35599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805DCCD-2A91-4D3D-8ABA-087701DC3D70}"/>
                </a:ext>
              </a:extLst>
            </p:cNvPr>
            <p:cNvSpPr/>
            <p:nvPr/>
          </p:nvSpPr>
          <p:spPr>
            <a:xfrm>
              <a:off x="1532480" y="2966630"/>
              <a:ext cx="1127785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C67F3E-815F-40AB-A26B-0C330DA21AAB}"/>
                </a:ext>
              </a:extLst>
            </p:cNvPr>
            <p:cNvSpPr txBox="1"/>
            <p:nvPr/>
          </p:nvSpPr>
          <p:spPr>
            <a:xfrm>
              <a:off x="1521586" y="2918342"/>
              <a:ext cx="1131169" cy="355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Bluetooth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079254C-AA9B-41ED-A370-3AA813A1461C}"/>
              </a:ext>
            </a:extLst>
          </p:cNvPr>
          <p:cNvGrpSpPr/>
          <p:nvPr/>
        </p:nvGrpSpPr>
        <p:grpSpPr>
          <a:xfrm>
            <a:off x="1815445" y="2170988"/>
            <a:ext cx="2488414" cy="400110"/>
            <a:chOff x="1532480" y="2933848"/>
            <a:chExt cx="1331008" cy="34443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8E97369-1FDE-49AB-9EC7-47EB3C139FAC}"/>
                </a:ext>
              </a:extLst>
            </p:cNvPr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1F497D">
                <a:lumMod val="40000"/>
                <a:lumOff val="6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CFFA58B-B712-4CF4-94E0-32A3875EAFB7}"/>
                </a:ext>
              </a:extLst>
            </p:cNvPr>
            <p:cNvSpPr txBox="1"/>
            <p:nvPr/>
          </p:nvSpPr>
          <p:spPr>
            <a:xfrm>
              <a:off x="1839189" y="2933848"/>
              <a:ext cx="605508" cy="344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802.11ax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A6D0F5F-0449-408F-813F-D99F441A1492}"/>
              </a:ext>
            </a:extLst>
          </p:cNvPr>
          <p:cNvSpPr txBox="1"/>
          <p:nvPr/>
        </p:nvSpPr>
        <p:spPr>
          <a:xfrm>
            <a:off x="292430" y="2170991"/>
            <a:ext cx="950901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14 Gbps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BD6E73-B85A-469A-A7D3-9E6EE2C283E8}"/>
              </a:ext>
            </a:extLst>
          </p:cNvPr>
          <p:cNvSpPr/>
          <p:nvPr/>
        </p:nvSpPr>
        <p:spPr>
          <a:xfrm>
            <a:off x="1815431" y="2528521"/>
            <a:ext cx="4526141" cy="264901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6A0485-F056-4921-9E3F-E39A087479B7}"/>
              </a:ext>
            </a:extLst>
          </p:cNvPr>
          <p:cNvSpPr txBox="1"/>
          <p:nvPr/>
        </p:nvSpPr>
        <p:spPr>
          <a:xfrm>
            <a:off x="5633257" y="2477435"/>
            <a:ext cx="476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5G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B3BA42-B5A0-4129-BFF7-7B5ACAAA096C}"/>
              </a:ext>
            </a:extLst>
          </p:cNvPr>
          <p:cNvSpPr txBox="1"/>
          <p:nvPr/>
        </p:nvSpPr>
        <p:spPr>
          <a:xfrm>
            <a:off x="286748" y="248157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10 Gbps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46F04-E7E5-4859-8EDB-FBF7AE8FD15D}"/>
              </a:ext>
            </a:extLst>
          </p:cNvPr>
          <p:cNvSpPr txBox="1"/>
          <p:nvPr/>
        </p:nvSpPr>
        <p:spPr>
          <a:xfrm>
            <a:off x="5087524" y="3342251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802.11 af,ah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B35859-CE64-481A-8C66-99B1EF7C3E21}"/>
              </a:ext>
            </a:extLst>
          </p:cNvPr>
          <p:cNvCxnSpPr/>
          <p:nvPr/>
        </p:nvCxnSpPr>
        <p:spPr>
          <a:xfrm flipH="1">
            <a:off x="5720584" y="3639038"/>
            <a:ext cx="2" cy="18064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417CE1-3831-4ABF-8F96-81D393D84E7E}"/>
              </a:ext>
            </a:extLst>
          </p:cNvPr>
          <p:cNvCxnSpPr/>
          <p:nvPr/>
        </p:nvCxnSpPr>
        <p:spPr>
          <a:xfrm flipV="1">
            <a:off x="1797503" y="2058502"/>
            <a:ext cx="0" cy="3230556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2E6D45-150D-45AC-B496-2D939DB91D80}"/>
              </a:ext>
            </a:extLst>
          </p:cNvPr>
          <p:cNvSpPr txBox="1"/>
          <p:nvPr/>
        </p:nvSpPr>
        <p:spPr>
          <a:xfrm>
            <a:off x="9831567" y="2711972"/>
            <a:ext cx="2113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dirty="0">
                <a:latin typeface="TimesLTPro-Roman"/>
              </a:rPr>
              <a:t>2 Key Areas:</a:t>
            </a:r>
          </a:p>
          <a:p>
            <a:pPr algn="l"/>
            <a:endParaRPr lang="en-IN" b="1" dirty="0">
              <a:latin typeface="TimesLTPro-Roman"/>
            </a:endParaRPr>
          </a:p>
          <a:p>
            <a:pPr algn="l"/>
            <a:r>
              <a:rPr lang="en-IN" b="1" dirty="0">
                <a:latin typeface="TimesLTPro-Roman"/>
              </a:rPr>
              <a:t>C</a:t>
            </a:r>
            <a:r>
              <a:rPr lang="en-IN" sz="1800" b="1" i="0" u="none" strike="noStrike" baseline="0" dirty="0">
                <a:latin typeface="TimesLTPro-Roman"/>
              </a:rPr>
              <a:t>overage area &amp;</a:t>
            </a:r>
          </a:p>
          <a:p>
            <a:pPr algn="l"/>
            <a:r>
              <a:rPr lang="en-IN" b="1" dirty="0">
                <a:latin typeface="TimesLTPro-Roman"/>
              </a:rPr>
              <a:t>L</a:t>
            </a:r>
            <a:r>
              <a:rPr lang="en-IN" sz="1800" b="1" i="0" u="none" strike="noStrike" baseline="0" dirty="0">
                <a:latin typeface="TimesLTPro-Roman"/>
              </a:rPr>
              <a:t>ink rate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971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08BEA5C-457D-4105-A9D0-D789DDE74E2E}"/>
              </a:ext>
            </a:extLst>
          </p:cNvPr>
          <p:cNvSpPr/>
          <p:nvPr/>
        </p:nvSpPr>
        <p:spPr>
          <a:xfrm>
            <a:off x="393111" y="713638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3323B110-74B8-4041-84C4-6A815B8A5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545" y="4516872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13DBB70E-8F28-4E59-BE19-51AFA615F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45" y="1429185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71DD863F-A36D-43B6-AB28-0ABCCA222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0708" y="2586472"/>
            <a:ext cx="1277937" cy="6556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B90710A3-6C61-4802-AE35-8F0A99040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70" y="4172385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" name="Oval 38">
            <a:extLst>
              <a:ext uri="{FF2B5EF4-FFF2-40B4-BE49-F238E27FC236}">
                <a16:creationId xmlns:a16="http://schemas.microsoft.com/office/drawing/2014/main" id="{676EC118-4FF0-49F6-9FDD-1BD97FFA2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395" y="4578785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" name="Line 59">
            <a:extLst>
              <a:ext uri="{FF2B5EF4-FFF2-40B4-BE49-F238E27FC236}">
                <a16:creationId xmlns:a16="http://schemas.microsoft.com/office/drawing/2014/main" id="{66C435E7-FD2A-4BD9-976A-70C1C62584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3058" y="5563035"/>
            <a:ext cx="304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" name="Line 60">
            <a:extLst>
              <a:ext uri="{FF2B5EF4-FFF2-40B4-BE49-F238E27FC236}">
                <a16:creationId xmlns:a16="http://schemas.microsoft.com/office/drawing/2014/main" id="{9C4D2055-A2DD-4D18-BA66-065E79FECC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85695" y="5466197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" name="Line 61">
            <a:extLst>
              <a:ext uri="{FF2B5EF4-FFF2-40B4-BE49-F238E27FC236}">
                <a16:creationId xmlns:a16="http://schemas.microsoft.com/office/drawing/2014/main" id="{3845DA3E-9471-4B2F-89DA-FE96C4CC73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9983" y="5542397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" name="Line 62">
            <a:extLst>
              <a:ext uri="{FF2B5EF4-FFF2-40B4-BE49-F238E27FC236}">
                <a16:creationId xmlns:a16="http://schemas.microsoft.com/office/drawing/2014/main" id="{B5871103-61A0-4315-9936-DB337990E1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2833" y="5609072"/>
            <a:ext cx="1905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0" name="Line 64">
            <a:extLst>
              <a:ext uri="{FF2B5EF4-FFF2-40B4-BE49-F238E27FC236}">
                <a16:creationId xmlns:a16="http://schemas.microsoft.com/office/drawing/2014/main" id="{C943E2D8-B3E8-407D-8410-CAF7B4F565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20545" y="4283510"/>
            <a:ext cx="50800" cy="1117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21" name="Group 356">
            <a:extLst>
              <a:ext uri="{FF2B5EF4-FFF2-40B4-BE49-F238E27FC236}">
                <a16:creationId xmlns:a16="http://schemas.microsoft.com/office/drawing/2014/main" id="{7914E570-5B58-4F25-82D8-37A3D8BD85BF}"/>
              </a:ext>
            </a:extLst>
          </p:cNvPr>
          <p:cNvGrpSpPr>
            <a:grpSpLocks/>
          </p:cNvGrpSpPr>
          <p:nvPr/>
        </p:nvGrpSpPr>
        <p:grpSpPr bwMode="auto">
          <a:xfrm>
            <a:off x="6054145" y="5005822"/>
            <a:ext cx="331788" cy="368300"/>
            <a:chOff x="313" y="1497"/>
            <a:chExt cx="1152" cy="1014"/>
          </a:xfrm>
        </p:grpSpPr>
        <p:pic>
          <p:nvPicPr>
            <p:cNvPr id="22" name="Picture 354" descr="laptop_stylized_small">
              <a:extLst>
                <a:ext uri="{FF2B5EF4-FFF2-40B4-BE49-F238E27FC236}">
                  <a16:creationId xmlns:a16="http://schemas.microsoft.com/office/drawing/2014/main" id="{C9309C0B-5AC8-4EC7-958C-222D446E7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55" descr="antenna_stylized">
              <a:extLst>
                <a:ext uri="{FF2B5EF4-FFF2-40B4-BE49-F238E27FC236}">
                  <a16:creationId xmlns:a16="http://schemas.microsoft.com/office/drawing/2014/main" id="{64914F73-1F7A-42E8-B917-473F7CB66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361">
            <a:extLst>
              <a:ext uri="{FF2B5EF4-FFF2-40B4-BE49-F238E27FC236}">
                <a16:creationId xmlns:a16="http://schemas.microsoft.com/office/drawing/2014/main" id="{F0EBF6C3-F0D8-4934-A866-254F40C9850B}"/>
              </a:ext>
            </a:extLst>
          </p:cNvPr>
          <p:cNvGrpSpPr>
            <a:grpSpLocks/>
          </p:cNvGrpSpPr>
          <p:nvPr/>
        </p:nvGrpSpPr>
        <p:grpSpPr bwMode="auto">
          <a:xfrm>
            <a:off x="1683758" y="4334310"/>
            <a:ext cx="396875" cy="388937"/>
            <a:chOff x="2967" y="478"/>
            <a:chExt cx="788" cy="625"/>
          </a:xfrm>
        </p:grpSpPr>
        <p:pic>
          <p:nvPicPr>
            <p:cNvPr id="25" name="Picture 358" descr="access_point_stylized_small">
              <a:extLst>
                <a:ext uri="{FF2B5EF4-FFF2-40B4-BE49-F238E27FC236}">
                  <a16:creationId xmlns:a16="http://schemas.microsoft.com/office/drawing/2014/main" id="{C755AB9F-AA72-4C8E-A2A8-7A744FBE0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60" descr="antenna_radiation_stylized">
              <a:extLst>
                <a:ext uri="{FF2B5EF4-FFF2-40B4-BE49-F238E27FC236}">
                  <a16:creationId xmlns:a16="http://schemas.microsoft.com/office/drawing/2014/main" id="{A912FE61-DA57-420D-8FBA-63389934F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" name="Group 1">
            <a:extLst>
              <a:ext uri="{FF2B5EF4-FFF2-40B4-BE49-F238E27FC236}">
                <a16:creationId xmlns:a16="http://schemas.microsoft.com/office/drawing/2014/main" id="{A5B126E3-EA8A-4017-963D-56F9E8901776}"/>
              </a:ext>
            </a:extLst>
          </p:cNvPr>
          <p:cNvGrpSpPr>
            <a:grpSpLocks/>
          </p:cNvGrpSpPr>
          <p:nvPr/>
        </p:nvGrpSpPr>
        <p:grpSpPr bwMode="auto">
          <a:xfrm>
            <a:off x="5281033" y="5096310"/>
            <a:ext cx="458787" cy="620712"/>
            <a:chOff x="5955030" y="3031808"/>
            <a:chExt cx="914400" cy="1398587"/>
          </a:xfrm>
        </p:grpSpPr>
        <p:grpSp>
          <p:nvGrpSpPr>
            <p:cNvPr id="28" name="Group 398">
              <a:extLst>
                <a:ext uri="{FF2B5EF4-FFF2-40B4-BE49-F238E27FC236}">
                  <a16:creationId xmlns:a16="http://schemas.microsoft.com/office/drawing/2014/main" id="{D71C8E44-520F-4452-B5A2-CC339DCA9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30" name="Line 270">
                <a:extLst>
                  <a:ext uri="{FF2B5EF4-FFF2-40B4-BE49-F238E27FC236}">
                    <a16:creationId xmlns:a16="http://schemas.microsoft.com/office/drawing/2014/main" id="{8C21C731-3004-4BDA-9111-42E4FDD53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" name="Line 271">
                <a:extLst>
                  <a:ext uri="{FF2B5EF4-FFF2-40B4-BE49-F238E27FC236}">
                    <a16:creationId xmlns:a16="http://schemas.microsoft.com/office/drawing/2014/main" id="{52EDE99F-7ACA-45B9-B1AB-02DEEED85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2" name="Line 272">
                <a:extLst>
                  <a:ext uri="{FF2B5EF4-FFF2-40B4-BE49-F238E27FC236}">
                    <a16:creationId xmlns:a16="http://schemas.microsoft.com/office/drawing/2014/main" id="{9FB83C01-9A35-4647-B354-29948D016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3" name="Line 273">
                <a:extLst>
                  <a:ext uri="{FF2B5EF4-FFF2-40B4-BE49-F238E27FC236}">
                    <a16:creationId xmlns:a16="http://schemas.microsoft.com/office/drawing/2014/main" id="{DDA4BE11-A883-4FEC-BE97-CAFA811C0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4" name="Line 274">
                <a:extLst>
                  <a:ext uri="{FF2B5EF4-FFF2-40B4-BE49-F238E27FC236}">
                    <a16:creationId xmlns:a16="http://schemas.microsoft.com/office/drawing/2014/main" id="{21190DA3-FDC6-467F-904E-82B9F42C2D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5" name="Line 275">
                <a:extLst>
                  <a:ext uri="{FF2B5EF4-FFF2-40B4-BE49-F238E27FC236}">
                    <a16:creationId xmlns:a16="http://schemas.microsoft.com/office/drawing/2014/main" id="{DAB43AC4-E53F-40D1-974C-071F254F6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6" name="Line 276">
                <a:extLst>
                  <a:ext uri="{FF2B5EF4-FFF2-40B4-BE49-F238E27FC236}">
                    <a16:creationId xmlns:a16="http://schemas.microsoft.com/office/drawing/2014/main" id="{8DEA3571-170A-4742-A063-87628515E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7" name="Line 277">
                <a:extLst>
                  <a:ext uri="{FF2B5EF4-FFF2-40B4-BE49-F238E27FC236}">
                    <a16:creationId xmlns:a16="http://schemas.microsoft.com/office/drawing/2014/main" id="{EC2F150B-3836-423E-8B4C-7E9AB8DD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8" name="Line 278">
                <a:extLst>
                  <a:ext uri="{FF2B5EF4-FFF2-40B4-BE49-F238E27FC236}">
                    <a16:creationId xmlns:a16="http://schemas.microsoft.com/office/drawing/2014/main" id="{E7C5BFE3-5271-4CEA-AB8A-E6673C345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9" name="Line 279">
                <a:extLst>
                  <a:ext uri="{FF2B5EF4-FFF2-40B4-BE49-F238E27FC236}">
                    <a16:creationId xmlns:a16="http://schemas.microsoft.com/office/drawing/2014/main" id="{E81B15A9-DCA3-4CFE-A210-D9629D3DCB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0" name="Line 280">
                <a:extLst>
                  <a:ext uri="{FF2B5EF4-FFF2-40B4-BE49-F238E27FC236}">
                    <a16:creationId xmlns:a16="http://schemas.microsoft.com/office/drawing/2014/main" id="{F0D98038-37C7-4883-9FB4-1B139BD72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1" name="Line 281">
                <a:extLst>
                  <a:ext uri="{FF2B5EF4-FFF2-40B4-BE49-F238E27FC236}">
                    <a16:creationId xmlns:a16="http://schemas.microsoft.com/office/drawing/2014/main" id="{F155E9A2-F071-4B57-9409-441EE9E5A7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2" name="Line 282">
                <a:extLst>
                  <a:ext uri="{FF2B5EF4-FFF2-40B4-BE49-F238E27FC236}">
                    <a16:creationId xmlns:a16="http://schemas.microsoft.com/office/drawing/2014/main" id="{D2CE047C-356F-49CF-827E-AAD116756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3" name="Line 283">
                <a:extLst>
                  <a:ext uri="{FF2B5EF4-FFF2-40B4-BE49-F238E27FC236}">
                    <a16:creationId xmlns:a16="http://schemas.microsoft.com/office/drawing/2014/main" id="{358469AF-634D-4C60-B709-96C813805B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4" name="Line 284">
                <a:extLst>
                  <a:ext uri="{FF2B5EF4-FFF2-40B4-BE49-F238E27FC236}">
                    <a16:creationId xmlns:a16="http://schemas.microsoft.com/office/drawing/2014/main" id="{AEA9063E-D7FA-417C-AB6E-ADD8431918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29" name="Picture 399" descr="cell_tower_radiation copy">
              <a:extLst>
                <a:ext uri="{FF2B5EF4-FFF2-40B4-BE49-F238E27FC236}">
                  <a16:creationId xmlns:a16="http://schemas.microsoft.com/office/drawing/2014/main" id="{56DEC6DA-1FE8-4CC0-BE46-BB08211D4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" name="Group 403">
            <a:extLst>
              <a:ext uri="{FF2B5EF4-FFF2-40B4-BE49-F238E27FC236}">
                <a16:creationId xmlns:a16="http://schemas.microsoft.com/office/drawing/2014/main" id="{DE78AD02-A025-4DD2-BA34-A193773FDF3E}"/>
              </a:ext>
            </a:extLst>
          </p:cNvPr>
          <p:cNvGrpSpPr>
            <a:grpSpLocks/>
          </p:cNvGrpSpPr>
          <p:nvPr/>
        </p:nvGrpSpPr>
        <p:grpSpPr bwMode="auto">
          <a:xfrm>
            <a:off x="3015670" y="5493185"/>
            <a:ext cx="527050" cy="392112"/>
            <a:chOff x="2751" y="1851"/>
            <a:chExt cx="462" cy="478"/>
          </a:xfrm>
        </p:grpSpPr>
        <p:pic>
          <p:nvPicPr>
            <p:cNvPr id="46" name="Picture 364" descr="iphone_stylized_small">
              <a:extLst>
                <a:ext uri="{FF2B5EF4-FFF2-40B4-BE49-F238E27FC236}">
                  <a16:creationId xmlns:a16="http://schemas.microsoft.com/office/drawing/2014/main" id="{AA8B04F2-240C-4A78-9B7D-07820750F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02" descr="antenna_radiation_stylized">
              <a:extLst>
                <a:ext uri="{FF2B5EF4-FFF2-40B4-BE49-F238E27FC236}">
                  <a16:creationId xmlns:a16="http://schemas.microsoft.com/office/drawing/2014/main" id="{D712DB04-5873-4174-B834-B2B480DF0A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Group 100">
            <a:extLst>
              <a:ext uri="{FF2B5EF4-FFF2-40B4-BE49-F238E27FC236}">
                <a16:creationId xmlns:a16="http://schemas.microsoft.com/office/drawing/2014/main" id="{C864DCF5-8D8C-4AE1-BE1A-83CFCBD49AC2}"/>
              </a:ext>
            </a:extLst>
          </p:cNvPr>
          <p:cNvGrpSpPr>
            <a:grpSpLocks/>
          </p:cNvGrpSpPr>
          <p:nvPr/>
        </p:nvGrpSpPr>
        <p:grpSpPr bwMode="auto">
          <a:xfrm>
            <a:off x="3706233" y="5126472"/>
            <a:ext cx="458787" cy="620713"/>
            <a:chOff x="5955030" y="3031808"/>
            <a:chExt cx="914400" cy="1398587"/>
          </a:xfrm>
        </p:grpSpPr>
        <p:grpSp>
          <p:nvGrpSpPr>
            <p:cNvPr id="49" name="Group 398">
              <a:extLst>
                <a:ext uri="{FF2B5EF4-FFF2-40B4-BE49-F238E27FC236}">
                  <a16:creationId xmlns:a16="http://schemas.microsoft.com/office/drawing/2014/main" id="{D1C445DC-17B4-4997-8456-0EB8E5C47F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51" name="Line 270">
                <a:extLst>
                  <a:ext uri="{FF2B5EF4-FFF2-40B4-BE49-F238E27FC236}">
                    <a16:creationId xmlns:a16="http://schemas.microsoft.com/office/drawing/2014/main" id="{79DEFBB8-0D35-435B-9D22-CC3AAA357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Line 271">
                <a:extLst>
                  <a:ext uri="{FF2B5EF4-FFF2-40B4-BE49-F238E27FC236}">
                    <a16:creationId xmlns:a16="http://schemas.microsoft.com/office/drawing/2014/main" id="{C32E2AA7-04FB-4589-A4AF-270A415A8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3" name="Line 272">
                <a:extLst>
                  <a:ext uri="{FF2B5EF4-FFF2-40B4-BE49-F238E27FC236}">
                    <a16:creationId xmlns:a16="http://schemas.microsoft.com/office/drawing/2014/main" id="{C9AA589F-1456-4C7C-A544-0DBA4322D4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4" name="Line 273">
                <a:extLst>
                  <a:ext uri="{FF2B5EF4-FFF2-40B4-BE49-F238E27FC236}">
                    <a16:creationId xmlns:a16="http://schemas.microsoft.com/office/drawing/2014/main" id="{81136E23-01B9-49A3-9815-70A676513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5" name="Line 274">
                <a:extLst>
                  <a:ext uri="{FF2B5EF4-FFF2-40B4-BE49-F238E27FC236}">
                    <a16:creationId xmlns:a16="http://schemas.microsoft.com/office/drawing/2014/main" id="{504E6E0F-9F0E-4D72-80F7-C29D317670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6" name="Line 275">
                <a:extLst>
                  <a:ext uri="{FF2B5EF4-FFF2-40B4-BE49-F238E27FC236}">
                    <a16:creationId xmlns:a16="http://schemas.microsoft.com/office/drawing/2014/main" id="{5C55CCDA-BCD7-402A-B921-1470584AD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7" name="Line 276">
                <a:extLst>
                  <a:ext uri="{FF2B5EF4-FFF2-40B4-BE49-F238E27FC236}">
                    <a16:creationId xmlns:a16="http://schemas.microsoft.com/office/drawing/2014/main" id="{33D06A0B-1774-4644-8D73-53C0EBF532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8" name="Line 277">
                <a:extLst>
                  <a:ext uri="{FF2B5EF4-FFF2-40B4-BE49-F238E27FC236}">
                    <a16:creationId xmlns:a16="http://schemas.microsoft.com/office/drawing/2014/main" id="{C4BE4671-7AEB-4226-8693-B172D6A257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9" name="Line 278">
                <a:extLst>
                  <a:ext uri="{FF2B5EF4-FFF2-40B4-BE49-F238E27FC236}">
                    <a16:creationId xmlns:a16="http://schemas.microsoft.com/office/drawing/2014/main" id="{62A96685-C541-4086-9606-73A0D74F6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0" name="Line 279">
                <a:extLst>
                  <a:ext uri="{FF2B5EF4-FFF2-40B4-BE49-F238E27FC236}">
                    <a16:creationId xmlns:a16="http://schemas.microsoft.com/office/drawing/2014/main" id="{95F0CDB4-7C5B-47BC-8C0B-82ADC2303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1" name="Line 280">
                <a:extLst>
                  <a:ext uri="{FF2B5EF4-FFF2-40B4-BE49-F238E27FC236}">
                    <a16:creationId xmlns:a16="http://schemas.microsoft.com/office/drawing/2014/main" id="{C95E38C1-28E3-433B-8CB9-8417BCB7E0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2" name="Line 281">
                <a:extLst>
                  <a:ext uri="{FF2B5EF4-FFF2-40B4-BE49-F238E27FC236}">
                    <a16:creationId xmlns:a16="http://schemas.microsoft.com/office/drawing/2014/main" id="{5F913CA9-3189-46A5-A53A-1ED5282EB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3" name="Line 282">
                <a:extLst>
                  <a:ext uri="{FF2B5EF4-FFF2-40B4-BE49-F238E27FC236}">
                    <a16:creationId xmlns:a16="http://schemas.microsoft.com/office/drawing/2014/main" id="{694E8C75-F994-4402-BCD8-C16B8DA1C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4" name="Line 283">
                <a:extLst>
                  <a:ext uri="{FF2B5EF4-FFF2-40B4-BE49-F238E27FC236}">
                    <a16:creationId xmlns:a16="http://schemas.microsoft.com/office/drawing/2014/main" id="{F19395A6-0468-4797-9AED-060A7379AF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65" name="Line 284">
                <a:extLst>
                  <a:ext uri="{FF2B5EF4-FFF2-40B4-BE49-F238E27FC236}">
                    <a16:creationId xmlns:a16="http://schemas.microsoft.com/office/drawing/2014/main" id="{8DBA4A83-99BA-453E-B658-B6AB80E75E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50" name="Picture 399" descr="cell_tower_radiation copy">
              <a:extLst>
                <a:ext uri="{FF2B5EF4-FFF2-40B4-BE49-F238E27FC236}">
                  <a16:creationId xmlns:a16="http://schemas.microsoft.com/office/drawing/2014/main" id="{BA37BBA1-6A22-48A3-865D-EAAFE54BE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6" name="Group 356">
            <a:extLst>
              <a:ext uri="{FF2B5EF4-FFF2-40B4-BE49-F238E27FC236}">
                <a16:creationId xmlns:a16="http://schemas.microsoft.com/office/drawing/2014/main" id="{B432C433-0790-4770-A7E4-4B00DADE47BE}"/>
              </a:ext>
            </a:extLst>
          </p:cNvPr>
          <p:cNvGrpSpPr>
            <a:grpSpLocks/>
          </p:cNvGrpSpPr>
          <p:nvPr/>
        </p:nvGrpSpPr>
        <p:grpSpPr bwMode="auto">
          <a:xfrm>
            <a:off x="5393745" y="5929747"/>
            <a:ext cx="361950" cy="338138"/>
            <a:chOff x="313" y="1497"/>
            <a:chExt cx="1152" cy="1014"/>
          </a:xfrm>
        </p:grpSpPr>
        <p:pic>
          <p:nvPicPr>
            <p:cNvPr id="67" name="Picture 354" descr="laptop_stylized_small">
              <a:extLst>
                <a:ext uri="{FF2B5EF4-FFF2-40B4-BE49-F238E27FC236}">
                  <a16:creationId xmlns:a16="http://schemas.microsoft.com/office/drawing/2014/main" id="{AF1AC805-E76A-4BE3-9A97-47EE8D8BE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355" descr="antenna_stylized">
              <a:extLst>
                <a:ext uri="{FF2B5EF4-FFF2-40B4-BE49-F238E27FC236}">
                  <a16:creationId xmlns:a16="http://schemas.microsoft.com/office/drawing/2014/main" id="{A1A55FED-73F5-4A36-8622-0733D8BB6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Group 356">
            <a:extLst>
              <a:ext uri="{FF2B5EF4-FFF2-40B4-BE49-F238E27FC236}">
                <a16:creationId xmlns:a16="http://schemas.microsoft.com/office/drawing/2014/main" id="{84DB7539-1C0A-4DA6-BA12-E9A2BB084383}"/>
              </a:ext>
            </a:extLst>
          </p:cNvPr>
          <p:cNvGrpSpPr>
            <a:grpSpLocks/>
          </p:cNvGrpSpPr>
          <p:nvPr/>
        </p:nvGrpSpPr>
        <p:grpSpPr bwMode="auto">
          <a:xfrm>
            <a:off x="4163433" y="5950385"/>
            <a:ext cx="376237" cy="347662"/>
            <a:chOff x="313" y="1497"/>
            <a:chExt cx="1152" cy="1014"/>
          </a:xfrm>
        </p:grpSpPr>
        <p:pic>
          <p:nvPicPr>
            <p:cNvPr id="70" name="Picture 354" descr="laptop_stylized_small">
              <a:extLst>
                <a:ext uri="{FF2B5EF4-FFF2-40B4-BE49-F238E27FC236}">
                  <a16:creationId xmlns:a16="http://schemas.microsoft.com/office/drawing/2014/main" id="{78AD7C2B-6C32-4B83-9CF0-60F952AD8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" name="Picture 355" descr="antenna_stylized">
              <a:extLst>
                <a:ext uri="{FF2B5EF4-FFF2-40B4-BE49-F238E27FC236}">
                  <a16:creationId xmlns:a16="http://schemas.microsoft.com/office/drawing/2014/main" id="{A7BC344D-D004-4795-A10C-FF19F668D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" name="Group 356">
            <a:extLst>
              <a:ext uri="{FF2B5EF4-FFF2-40B4-BE49-F238E27FC236}">
                <a16:creationId xmlns:a16="http://schemas.microsoft.com/office/drawing/2014/main" id="{CC2BE6C9-E8B8-4488-907D-F19E85AB7080}"/>
              </a:ext>
            </a:extLst>
          </p:cNvPr>
          <p:cNvGrpSpPr>
            <a:grpSpLocks/>
          </p:cNvGrpSpPr>
          <p:nvPr/>
        </p:nvGrpSpPr>
        <p:grpSpPr bwMode="auto">
          <a:xfrm>
            <a:off x="3442708" y="5971022"/>
            <a:ext cx="382587" cy="436563"/>
            <a:chOff x="313" y="1497"/>
            <a:chExt cx="1152" cy="1014"/>
          </a:xfrm>
        </p:grpSpPr>
        <p:pic>
          <p:nvPicPr>
            <p:cNvPr id="73" name="Picture 354" descr="laptop_stylized_small">
              <a:extLst>
                <a:ext uri="{FF2B5EF4-FFF2-40B4-BE49-F238E27FC236}">
                  <a16:creationId xmlns:a16="http://schemas.microsoft.com/office/drawing/2014/main" id="{89F8B12B-9065-4460-BB3C-25C1BA09A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355" descr="antenna_stylized">
              <a:extLst>
                <a:ext uri="{FF2B5EF4-FFF2-40B4-BE49-F238E27FC236}">
                  <a16:creationId xmlns:a16="http://schemas.microsoft.com/office/drawing/2014/main" id="{933C0138-6B35-40E0-8A57-B6E5FB37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" name="Group 403">
            <a:extLst>
              <a:ext uri="{FF2B5EF4-FFF2-40B4-BE49-F238E27FC236}">
                <a16:creationId xmlns:a16="http://schemas.microsoft.com/office/drawing/2014/main" id="{E3E0BF16-E082-4594-9D21-6EEA4F130AC2}"/>
              </a:ext>
            </a:extLst>
          </p:cNvPr>
          <p:cNvGrpSpPr>
            <a:grpSpLocks/>
          </p:cNvGrpSpPr>
          <p:nvPr/>
        </p:nvGrpSpPr>
        <p:grpSpPr bwMode="auto">
          <a:xfrm>
            <a:off x="3341108" y="4812147"/>
            <a:ext cx="485775" cy="403225"/>
            <a:chOff x="2751" y="1851"/>
            <a:chExt cx="462" cy="478"/>
          </a:xfrm>
        </p:grpSpPr>
        <p:pic>
          <p:nvPicPr>
            <p:cNvPr id="76" name="Picture 364" descr="iphone_stylized_small">
              <a:extLst>
                <a:ext uri="{FF2B5EF4-FFF2-40B4-BE49-F238E27FC236}">
                  <a16:creationId xmlns:a16="http://schemas.microsoft.com/office/drawing/2014/main" id="{A55B04FB-CD6A-4931-8ED4-B39759C7F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402" descr="antenna_radiation_stylized">
              <a:extLst>
                <a:ext uri="{FF2B5EF4-FFF2-40B4-BE49-F238E27FC236}">
                  <a16:creationId xmlns:a16="http://schemas.microsoft.com/office/drawing/2014/main" id="{AE1B331F-E595-4DA8-B044-79C8A514C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Group 403">
            <a:extLst>
              <a:ext uri="{FF2B5EF4-FFF2-40B4-BE49-F238E27FC236}">
                <a16:creationId xmlns:a16="http://schemas.microsoft.com/office/drawing/2014/main" id="{BDF388C1-C6B8-4CBD-B970-3B32679DBCA2}"/>
              </a:ext>
            </a:extLst>
          </p:cNvPr>
          <p:cNvGrpSpPr>
            <a:grpSpLocks/>
          </p:cNvGrpSpPr>
          <p:nvPr/>
        </p:nvGrpSpPr>
        <p:grpSpPr bwMode="auto">
          <a:xfrm>
            <a:off x="5901745" y="5472547"/>
            <a:ext cx="525463" cy="392113"/>
            <a:chOff x="2751" y="1851"/>
            <a:chExt cx="462" cy="478"/>
          </a:xfrm>
        </p:grpSpPr>
        <p:pic>
          <p:nvPicPr>
            <p:cNvPr id="79" name="Picture 364" descr="iphone_stylized_small">
              <a:extLst>
                <a:ext uri="{FF2B5EF4-FFF2-40B4-BE49-F238E27FC236}">
                  <a16:creationId xmlns:a16="http://schemas.microsoft.com/office/drawing/2014/main" id="{53468026-3680-44D0-A0CD-B4CE4F3C6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402" descr="antenna_radiation_stylized">
              <a:extLst>
                <a:ext uri="{FF2B5EF4-FFF2-40B4-BE49-F238E27FC236}">
                  <a16:creationId xmlns:a16="http://schemas.microsoft.com/office/drawing/2014/main" id="{42080B62-55E9-4B79-AB6F-3C0F25DD1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Group 356">
            <a:extLst>
              <a:ext uri="{FF2B5EF4-FFF2-40B4-BE49-F238E27FC236}">
                <a16:creationId xmlns:a16="http://schemas.microsoft.com/office/drawing/2014/main" id="{9A5FF93E-BCAE-4456-B471-99F791690637}"/>
              </a:ext>
            </a:extLst>
          </p:cNvPr>
          <p:cNvGrpSpPr>
            <a:grpSpLocks/>
          </p:cNvGrpSpPr>
          <p:nvPr/>
        </p:nvGrpSpPr>
        <p:grpSpPr bwMode="auto">
          <a:xfrm>
            <a:off x="4599995" y="5329672"/>
            <a:ext cx="376238" cy="349250"/>
            <a:chOff x="313" y="1497"/>
            <a:chExt cx="1152" cy="1014"/>
          </a:xfrm>
        </p:grpSpPr>
        <p:pic>
          <p:nvPicPr>
            <p:cNvPr id="82" name="Picture 354" descr="laptop_stylized_small">
              <a:extLst>
                <a:ext uri="{FF2B5EF4-FFF2-40B4-BE49-F238E27FC236}">
                  <a16:creationId xmlns:a16="http://schemas.microsoft.com/office/drawing/2014/main" id="{287BB884-ECF8-43D0-A763-D067063BD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355" descr="antenna_stylized">
              <a:extLst>
                <a:ext uri="{FF2B5EF4-FFF2-40B4-BE49-F238E27FC236}">
                  <a16:creationId xmlns:a16="http://schemas.microsoft.com/office/drawing/2014/main" id="{6C568283-1A80-44F3-ABC6-0984299D8D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Group 356">
            <a:extLst>
              <a:ext uri="{FF2B5EF4-FFF2-40B4-BE49-F238E27FC236}">
                <a16:creationId xmlns:a16="http://schemas.microsoft.com/office/drawing/2014/main" id="{1F77F0B2-C995-4CA9-B12F-C31C38D380B9}"/>
              </a:ext>
            </a:extLst>
          </p:cNvPr>
          <p:cNvGrpSpPr>
            <a:grpSpLocks/>
          </p:cNvGrpSpPr>
          <p:nvPr/>
        </p:nvGrpSpPr>
        <p:grpSpPr bwMode="auto">
          <a:xfrm>
            <a:off x="1521833" y="4781985"/>
            <a:ext cx="282575" cy="344487"/>
            <a:chOff x="313" y="1497"/>
            <a:chExt cx="1152" cy="1014"/>
          </a:xfrm>
        </p:grpSpPr>
        <p:pic>
          <p:nvPicPr>
            <p:cNvPr id="85" name="Picture 354" descr="laptop_stylized_small">
              <a:extLst>
                <a:ext uri="{FF2B5EF4-FFF2-40B4-BE49-F238E27FC236}">
                  <a16:creationId xmlns:a16="http://schemas.microsoft.com/office/drawing/2014/main" id="{BC7818C0-5D70-432F-8E37-15D6C8449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355" descr="antenna_stylized">
              <a:extLst>
                <a:ext uri="{FF2B5EF4-FFF2-40B4-BE49-F238E27FC236}">
                  <a16:creationId xmlns:a16="http://schemas.microsoft.com/office/drawing/2014/main" id="{0711AAB4-28B6-4011-9C0C-0E472075C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Group 403">
            <a:extLst>
              <a:ext uri="{FF2B5EF4-FFF2-40B4-BE49-F238E27FC236}">
                <a16:creationId xmlns:a16="http://schemas.microsoft.com/office/drawing/2014/main" id="{D472E464-D404-4689-B558-519C1ACB4D7C}"/>
              </a:ext>
            </a:extLst>
          </p:cNvPr>
          <p:cNvGrpSpPr>
            <a:grpSpLocks/>
          </p:cNvGrpSpPr>
          <p:nvPr/>
        </p:nvGrpSpPr>
        <p:grpSpPr bwMode="auto">
          <a:xfrm>
            <a:off x="1228145" y="4447022"/>
            <a:ext cx="444500" cy="381000"/>
            <a:chOff x="2751" y="1851"/>
            <a:chExt cx="462" cy="478"/>
          </a:xfrm>
        </p:grpSpPr>
        <p:pic>
          <p:nvPicPr>
            <p:cNvPr id="88" name="Picture 364" descr="iphone_stylized_small">
              <a:extLst>
                <a:ext uri="{FF2B5EF4-FFF2-40B4-BE49-F238E27FC236}">
                  <a16:creationId xmlns:a16="http://schemas.microsoft.com/office/drawing/2014/main" id="{D298A2AC-D677-4702-ACA5-565ADC471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402" descr="antenna_radiation_stylized">
              <a:extLst>
                <a:ext uri="{FF2B5EF4-FFF2-40B4-BE49-F238E27FC236}">
                  <a16:creationId xmlns:a16="http://schemas.microsoft.com/office/drawing/2014/main" id="{6ACCFAC2-E8B4-43DE-9DF5-88639C988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Group 142">
            <a:extLst>
              <a:ext uri="{FF2B5EF4-FFF2-40B4-BE49-F238E27FC236}">
                <a16:creationId xmlns:a16="http://schemas.microsoft.com/office/drawing/2014/main" id="{39A1EAB2-7BA9-4D4C-8F62-8F60A1035D2A}"/>
              </a:ext>
            </a:extLst>
          </p:cNvPr>
          <p:cNvGrpSpPr>
            <a:grpSpLocks/>
          </p:cNvGrpSpPr>
          <p:nvPr/>
        </p:nvGrpSpPr>
        <p:grpSpPr bwMode="auto">
          <a:xfrm>
            <a:off x="1186870" y="2110222"/>
            <a:ext cx="458788" cy="619125"/>
            <a:chOff x="5955030" y="3031808"/>
            <a:chExt cx="914400" cy="1398587"/>
          </a:xfrm>
        </p:grpSpPr>
        <p:grpSp>
          <p:nvGrpSpPr>
            <p:cNvPr id="91" name="Group 398">
              <a:extLst>
                <a:ext uri="{FF2B5EF4-FFF2-40B4-BE49-F238E27FC236}">
                  <a16:creationId xmlns:a16="http://schemas.microsoft.com/office/drawing/2014/main" id="{F2115FA0-C9D3-4545-A50C-8BBD38E5BD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7905" y="3403283"/>
              <a:ext cx="596900" cy="1027112"/>
              <a:chOff x="3130" y="3288"/>
              <a:chExt cx="410" cy="742"/>
            </a:xfrm>
          </p:grpSpPr>
          <p:sp>
            <p:nvSpPr>
              <p:cNvPr id="93" name="Line 270">
                <a:extLst>
                  <a:ext uri="{FF2B5EF4-FFF2-40B4-BE49-F238E27FC236}">
                    <a16:creationId xmlns:a16="http://schemas.microsoft.com/office/drawing/2014/main" id="{8AA1442F-6B0B-4255-96BD-A6B7D0D42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30" y="3288"/>
                <a:ext cx="205" cy="6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4" name="Line 271">
                <a:extLst>
                  <a:ext uri="{FF2B5EF4-FFF2-40B4-BE49-F238E27FC236}">
                    <a16:creationId xmlns:a16="http://schemas.microsoft.com/office/drawing/2014/main" id="{3A8C77A2-EC30-4D5B-BA1D-1675AF3AE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288"/>
                <a:ext cx="205" cy="6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5" name="Line 272">
                <a:extLst>
                  <a:ext uri="{FF2B5EF4-FFF2-40B4-BE49-F238E27FC236}">
                    <a16:creationId xmlns:a16="http://schemas.microsoft.com/office/drawing/2014/main" id="{4C15AF5A-96C3-46D0-B58D-278B2ED4D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30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6" name="Line 273">
                <a:extLst>
                  <a:ext uri="{FF2B5EF4-FFF2-40B4-BE49-F238E27FC236}">
                    <a16:creationId xmlns:a16="http://schemas.microsoft.com/office/drawing/2014/main" id="{784DF108-496B-4735-B1BF-9D447300D2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35" y="3957"/>
                <a:ext cx="205" cy="73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7" name="Line 274">
                <a:extLst>
                  <a:ext uri="{FF2B5EF4-FFF2-40B4-BE49-F238E27FC236}">
                    <a16:creationId xmlns:a16="http://schemas.microsoft.com/office/drawing/2014/main" id="{DB7154AB-F286-4C4B-A5D5-FA6853186F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35" y="3303"/>
                <a:ext cx="0" cy="7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8" name="Line 275">
                <a:extLst>
                  <a:ext uri="{FF2B5EF4-FFF2-40B4-BE49-F238E27FC236}">
                    <a16:creationId xmlns:a16="http://schemas.microsoft.com/office/drawing/2014/main" id="{CFA2F137-8155-488D-9BE3-893BD1BD8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0" y="3888"/>
                <a:ext cx="205" cy="7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9" name="Line 276">
                <a:extLst>
                  <a:ext uri="{FF2B5EF4-FFF2-40B4-BE49-F238E27FC236}">
                    <a16:creationId xmlns:a16="http://schemas.microsoft.com/office/drawing/2014/main" id="{58A2A45C-C29C-4B92-996D-AB1219A6E1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35" y="3888"/>
                <a:ext cx="205" cy="6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0" name="Line 277">
                <a:extLst>
                  <a:ext uri="{FF2B5EF4-FFF2-40B4-BE49-F238E27FC236}">
                    <a16:creationId xmlns:a16="http://schemas.microsoft.com/office/drawing/2014/main" id="{A531C682-8F02-457B-88C2-3746C08B08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7" y="3668"/>
                <a:ext cx="118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1" name="Line 278">
                <a:extLst>
                  <a:ext uri="{FF2B5EF4-FFF2-40B4-BE49-F238E27FC236}">
                    <a16:creationId xmlns:a16="http://schemas.microsoft.com/office/drawing/2014/main" id="{0BD7AF12-1135-483F-821F-683A169452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668"/>
                <a:ext cx="124" cy="5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" name="Line 279">
                <a:extLst>
                  <a:ext uri="{FF2B5EF4-FFF2-40B4-BE49-F238E27FC236}">
                    <a16:creationId xmlns:a16="http://schemas.microsoft.com/office/drawing/2014/main" id="{B0002EA6-0879-4CA3-9774-B02BC1AD9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8" y="3766"/>
                <a:ext cx="152" cy="75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3" name="Line 280">
                <a:extLst>
                  <a:ext uri="{FF2B5EF4-FFF2-40B4-BE49-F238E27FC236}">
                    <a16:creationId xmlns:a16="http://schemas.microsoft.com/office/drawing/2014/main" id="{574EE473-55CA-49B5-ADA9-F9697AECD2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781"/>
                <a:ext cx="153" cy="6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4" name="Line 281">
                <a:extLst>
                  <a:ext uri="{FF2B5EF4-FFF2-40B4-BE49-F238E27FC236}">
                    <a16:creationId xmlns:a16="http://schemas.microsoft.com/office/drawing/2014/main" id="{518CE444-3679-478A-9E96-E95714AB40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567"/>
                <a:ext cx="78" cy="2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5" name="Line 282">
                <a:extLst>
                  <a:ext uri="{FF2B5EF4-FFF2-40B4-BE49-F238E27FC236}">
                    <a16:creationId xmlns:a16="http://schemas.microsoft.com/office/drawing/2014/main" id="{2FEB6CB3-901B-4CEC-8801-2034FA1A56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35" y="3428"/>
                <a:ext cx="49" cy="21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6" name="Line 283">
                <a:extLst>
                  <a:ext uri="{FF2B5EF4-FFF2-40B4-BE49-F238E27FC236}">
                    <a16:creationId xmlns:a16="http://schemas.microsoft.com/office/drawing/2014/main" id="{4A44EA35-EBE2-43D8-B2E8-8ED016499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47" y="3558"/>
                <a:ext cx="9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7" name="Line 284">
                <a:extLst>
                  <a:ext uri="{FF2B5EF4-FFF2-40B4-BE49-F238E27FC236}">
                    <a16:creationId xmlns:a16="http://schemas.microsoft.com/office/drawing/2014/main" id="{E446E29B-36B7-4D24-B0CB-03B2773EDA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9" y="3422"/>
                <a:ext cx="55" cy="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pic>
          <p:nvPicPr>
            <p:cNvPr id="92" name="Picture 399" descr="cell_tower_radiation copy">
              <a:extLst>
                <a:ext uri="{FF2B5EF4-FFF2-40B4-BE49-F238E27FC236}">
                  <a16:creationId xmlns:a16="http://schemas.microsoft.com/office/drawing/2014/main" id="{D309E90E-D67E-457B-8B66-E0E572772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356">
            <a:extLst>
              <a:ext uri="{FF2B5EF4-FFF2-40B4-BE49-F238E27FC236}">
                <a16:creationId xmlns:a16="http://schemas.microsoft.com/office/drawing/2014/main" id="{E6C1A2E0-482A-43CB-B09D-B84F74120343}"/>
              </a:ext>
            </a:extLst>
          </p:cNvPr>
          <p:cNvGrpSpPr>
            <a:grpSpLocks/>
          </p:cNvGrpSpPr>
          <p:nvPr/>
        </p:nvGrpSpPr>
        <p:grpSpPr bwMode="auto">
          <a:xfrm>
            <a:off x="1725033" y="2241985"/>
            <a:ext cx="465137" cy="481012"/>
            <a:chOff x="313" y="1497"/>
            <a:chExt cx="1152" cy="1014"/>
          </a:xfrm>
        </p:grpSpPr>
        <p:pic>
          <p:nvPicPr>
            <p:cNvPr id="109" name="Picture 354" descr="laptop_stylized_small">
              <a:extLst>
                <a:ext uri="{FF2B5EF4-FFF2-40B4-BE49-F238E27FC236}">
                  <a16:creationId xmlns:a16="http://schemas.microsoft.com/office/drawing/2014/main" id="{E7905B3D-9D66-4B77-B852-5BC4BB550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355" descr="antenna_stylized">
              <a:extLst>
                <a:ext uri="{FF2B5EF4-FFF2-40B4-BE49-F238E27FC236}">
                  <a16:creationId xmlns:a16="http://schemas.microsoft.com/office/drawing/2014/main" id="{06F966E3-8EC3-40A4-B311-41C538032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1" name="Group 356">
            <a:extLst>
              <a:ext uri="{FF2B5EF4-FFF2-40B4-BE49-F238E27FC236}">
                <a16:creationId xmlns:a16="http://schemas.microsoft.com/office/drawing/2014/main" id="{CA00A1EE-EA4B-43CC-83F6-42E5D40DD47A}"/>
              </a:ext>
            </a:extLst>
          </p:cNvPr>
          <p:cNvGrpSpPr>
            <a:grpSpLocks/>
          </p:cNvGrpSpPr>
          <p:nvPr/>
        </p:nvGrpSpPr>
        <p:grpSpPr bwMode="auto">
          <a:xfrm>
            <a:off x="1617083" y="3040497"/>
            <a:ext cx="333375" cy="368300"/>
            <a:chOff x="313" y="1497"/>
            <a:chExt cx="1152" cy="1014"/>
          </a:xfrm>
        </p:grpSpPr>
        <p:pic>
          <p:nvPicPr>
            <p:cNvPr id="112" name="Picture 354" descr="laptop_stylized_small">
              <a:extLst>
                <a:ext uri="{FF2B5EF4-FFF2-40B4-BE49-F238E27FC236}">
                  <a16:creationId xmlns:a16="http://schemas.microsoft.com/office/drawing/2014/main" id="{C1D3FED1-16E3-42DA-8BD3-6A0D7066C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355" descr="antenna_stylized">
              <a:extLst>
                <a:ext uri="{FF2B5EF4-FFF2-40B4-BE49-F238E27FC236}">
                  <a16:creationId xmlns:a16="http://schemas.microsoft.com/office/drawing/2014/main" id="{8A5E2DD4-63D8-4EE6-8EC5-27CA54FAC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356">
            <a:extLst>
              <a:ext uri="{FF2B5EF4-FFF2-40B4-BE49-F238E27FC236}">
                <a16:creationId xmlns:a16="http://schemas.microsoft.com/office/drawing/2014/main" id="{A13FABFD-846D-4B92-835A-59E024D93537}"/>
              </a:ext>
            </a:extLst>
          </p:cNvPr>
          <p:cNvGrpSpPr>
            <a:grpSpLocks/>
          </p:cNvGrpSpPr>
          <p:nvPr/>
        </p:nvGrpSpPr>
        <p:grpSpPr bwMode="auto">
          <a:xfrm>
            <a:off x="1094795" y="3126222"/>
            <a:ext cx="282575" cy="344488"/>
            <a:chOff x="313" y="1497"/>
            <a:chExt cx="1152" cy="1014"/>
          </a:xfrm>
        </p:grpSpPr>
        <p:pic>
          <p:nvPicPr>
            <p:cNvPr id="115" name="Picture 354" descr="laptop_stylized_small">
              <a:extLst>
                <a:ext uri="{FF2B5EF4-FFF2-40B4-BE49-F238E27FC236}">
                  <a16:creationId xmlns:a16="http://schemas.microsoft.com/office/drawing/2014/main" id="{6CC6D721-1500-4B28-9AA8-9A8ADA1EBC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6" name="Picture 355" descr="antenna_stylized">
              <a:extLst>
                <a:ext uri="{FF2B5EF4-FFF2-40B4-BE49-F238E27FC236}">
                  <a16:creationId xmlns:a16="http://schemas.microsoft.com/office/drawing/2014/main" id="{07F5A938-72C0-4B43-A02F-D4D22BED2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7" name="Group 403">
            <a:extLst>
              <a:ext uri="{FF2B5EF4-FFF2-40B4-BE49-F238E27FC236}">
                <a16:creationId xmlns:a16="http://schemas.microsoft.com/office/drawing/2014/main" id="{41B7EC1C-A989-4D58-BB7E-D2CC563BA8C0}"/>
              </a:ext>
            </a:extLst>
          </p:cNvPr>
          <p:cNvGrpSpPr>
            <a:grpSpLocks/>
          </p:cNvGrpSpPr>
          <p:nvPr/>
        </p:nvGrpSpPr>
        <p:grpSpPr bwMode="auto">
          <a:xfrm>
            <a:off x="801108" y="2789672"/>
            <a:ext cx="444500" cy="382588"/>
            <a:chOff x="2751" y="1851"/>
            <a:chExt cx="462" cy="478"/>
          </a:xfrm>
        </p:grpSpPr>
        <p:pic>
          <p:nvPicPr>
            <p:cNvPr id="118" name="Picture 364" descr="iphone_stylized_small">
              <a:extLst>
                <a:ext uri="{FF2B5EF4-FFF2-40B4-BE49-F238E27FC236}">
                  <a16:creationId xmlns:a16="http://schemas.microsoft.com/office/drawing/2014/main" id="{C2E60CAA-AB9E-4E52-B49E-30861203A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02" descr="antenna_radiation_stylized">
              <a:extLst>
                <a:ext uri="{FF2B5EF4-FFF2-40B4-BE49-F238E27FC236}">
                  <a16:creationId xmlns:a16="http://schemas.microsoft.com/office/drawing/2014/main" id="{938342B1-9178-4AA8-B782-2AA55B6D5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Group 356">
            <a:extLst>
              <a:ext uri="{FF2B5EF4-FFF2-40B4-BE49-F238E27FC236}">
                <a16:creationId xmlns:a16="http://schemas.microsoft.com/office/drawing/2014/main" id="{0F3BCD14-B553-4BDA-A6BC-061EB3899EDC}"/>
              </a:ext>
            </a:extLst>
          </p:cNvPr>
          <p:cNvGrpSpPr>
            <a:grpSpLocks/>
          </p:cNvGrpSpPr>
          <p:nvPr/>
        </p:nvGrpSpPr>
        <p:grpSpPr bwMode="auto">
          <a:xfrm>
            <a:off x="1177345" y="1540310"/>
            <a:ext cx="446088" cy="385762"/>
            <a:chOff x="313" y="1497"/>
            <a:chExt cx="1152" cy="1014"/>
          </a:xfrm>
        </p:grpSpPr>
        <p:pic>
          <p:nvPicPr>
            <p:cNvPr id="121" name="Picture 354" descr="laptop_stylized_small">
              <a:extLst>
                <a:ext uri="{FF2B5EF4-FFF2-40B4-BE49-F238E27FC236}">
                  <a16:creationId xmlns:a16="http://schemas.microsoft.com/office/drawing/2014/main" id="{DA30B0F2-013D-4D37-A36A-15A8701EF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355" descr="antenna_stylized">
              <a:extLst>
                <a:ext uri="{FF2B5EF4-FFF2-40B4-BE49-F238E27FC236}">
                  <a16:creationId xmlns:a16="http://schemas.microsoft.com/office/drawing/2014/main" id="{914004BB-2CBC-4B61-ABBC-ACE27017A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Group 403">
            <a:extLst>
              <a:ext uri="{FF2B5EF4-FFF2-40B4-BE49-F238E27FC236}">
                <a16:creationId xmlns:a16="http://schemas.microsoft.com/office/drawing/2014/main" id="{97A06FDE-4C14-4480-8F7B-C3F9AE24FE3B}"/>
              </a:ext>
            </a:extLst>
          </p:cNvPr>
          <p:cNvGrpSpPr>
            <a:grpSpLocks/>
          </p:cNvGrpSpPr>
          <p:nvPr/>
        </p:nvGrpSpPr>
        <p:grpSpPr bwMode="auto">
          <a:xfrm>
            <a:off x="374070" y="2669022"/>
            <a:ext cx="446088" cy="381000"/>
            <a:chOff x="2751" y="1851"/>
            <a:chExt cx="462" cy="478"/>
          </a:xfrm>
        </p:grpSpPr>
        <p:pic>
          <p:nvPicPr>
            <p:cNvPr id="124" name="Picture 364" descr="iphone_stylized_small">
              <a:extLst>
                <a:ext uri="{FF2B5EF4-FFF2-40B4-BE49-F238E27FC236}">
                  <a16:creationId xmlns:a16="http://schemas.microsoft.com/office/drawing/2014/main" id="{E179B207-A10A-4ECC-87B6-87E51126D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402" descr="antenna_radiation_stylized">
              <a:extLst>
                <a:ext uri="{FF2B5EF4-FFF2-40B4-BE49-F238E27FC236}">
                  <a16:creationId xmlns:a16="http://schemas.microsoft.com/office/drawing/2014/main" id="{78191624-05FD-43B7-8934-5CA967342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6" name="Line 63">
            <a:extLst>
              <a:ext uri="{FF2B5EF4-FFF2-40B4-BE49-F238E27FC236}">
                <a16:creationId xmlns:a16="http://schemas.microsoft.com/office/drawing/2014/main" id="{96867E23-EF59-49E1-8C35-2BE9FFDC68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79345" y="4243822"/>
            <a:ext cx="949325" cy="1293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7" name="Line 34">
            <a:extLst>
              <a:ext uri="{FF2B5EF4-FFF2-40B4-BE49-F238E27FC236}">
                <a16:creationId xmlns:a16="http://schemas.microsoft.com/office/drawing/2014/main" id="{8F22AD5D-2986-4935-9815-E025C54F7F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9170" y="3775510"/>
            <a:ext cx="1257300" cy="809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128" name="Group 6">
            <a:extLst>
              <a:ext uri="{FF2B5EF4-FFF2-40B4-BE49-F238E27FC236}">
                <a16:creationId xmlns:a16="http://schemas.microsoft.com/office/drawing/2014/main" id="{3D95D8D4-B095-46D6-8494-D0606CAA2016}"/>
              </a:ext>
            </a:extLst>
          </p:cNvPr>
          <p:cNvGrpSpPr>
            <a:grpSpLocks/>
          </p:cNvGrpSpPr>
          <p:nvPr/>
        </p:nvGrpSpPr>
        <p:grpSpPr bwMode="auto">
          <a:xfrm>
            <a:off x="2650545" y="2696010"/>
            <a:ext cx="2362200" cy="1762125"/>
            <a:chOff x="3839" y="1737"/>
            <a:chExt cx="1488" cy="1110"/>
          </a:xfrm>
        </p:grpSpPr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34BB6486-F0C3-45EF-B60F-00DF1E49A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1737"/>
              <a:ext cx="1488" cy="1110"/>
            </a:xfrm>
            <a:custGeom>
              <a:avLst/>
              <a:gdLst>
                <a:gd name="T0" fmla="*/ 3 w 2135"/>
                <a:gd name="T1" fmla="*/ 58 h 1662"/>
                <a:gd name="T2" fmla="*/ 12 w 2135"/>
                <a:gd name="T3" fmla="*/ 7 h 1662"/>
                <a:gd name="T4" fmla="*/ 75 w 2135"/>
                <a:gd name="T5" fmla="*/ 17 h 1662"/>
                <a:gd name="T6" fmla="*/ 139 w 2135"/>
                <a:gd name="T7" fmla="*/ 9 h 1662"/>
                <a:gd name="T8" fmla="*/ 229 w 2135"/>
                <a:gd name="T9" fmla="*/ 36 h 1662"/>
                <a:gd name="T10" fmla="*/ 231 w 2135"/>
                <a:gd name="T11" fmla="*/ 102 h 1662"/>
                <a:gd name="T12" fmla="*/ 181 w 2135"/>
                <a:gd name="T13" fmla="*/ 142 h 1662"/>
                <a:gd name="T14" fmla="*/ 93 w 2135"/>
                <a:gd name="T15" fmla="*/ 134 h 1662"/>
                <a:gd name="T16" fmla="*/ 57 w 2135"/>
                <a:gd name="T17" fmla="*/ 112 h 1662"/>
                <a:gd name="T18" fmla="*/ 21 w 2135"/>
                <a:gd name="T19" fmla="*/ 95 h 1662"/>
                <a:gd name="T20" fmla="*/ 3 w 2135"/>
                <a:gd name="T21" fmla="*/ 58 h 16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5" h="1662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30" name="Text Box 8">
              <a:extLst>
                <a:ext uri="{FF2B5EF4-FFF2-40B4-BE49-F238E27FC236}">
                  <a16:creationId xmlns:a16="http://schemas.microsoft.com/office/drawing/2014/main" id="{45505C72-42A5-4793-832E-6E382B8FD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wired network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infrastructure</a:t>
              </a:r>
            </a:p>
          </p:txBody>
        </p:sp>
      </p:grpSp>
      <p:sp>
        <p:nvSpPr>
          <p:cNvPr id="131" name="Line 75">
            <a:extLst>
              <a:ext uri="{FF2B5EF4-FFF2-40B4-BE49-F238E27FC236}">
                <a16:creationId xmlns:a16="http://schemas.microsoft.com/office/drawing/2014/main" id="{C3FFCCE6-1923-448F-9421-DE0A3DD7A1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7570" y="3907649"/>
            <a:ext cx="1447800" cy="15240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32" name="Line 75">
            <a:extLst>
              <a:ext uri="{FF2B5EF4-FFF2-40B4-BE49-F238E27FC236}">
                <a16:creationId xmlns:a16="http://schemas.microsoft.com/office/drawing/2014/main" id="{E50BE0FF-CCEB-4F63-9264-D0E363E9C6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84167" y="3906572"/>
            <a:ext cx="1981202" cy="1447799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33" name="Line 75">
            <a:extLst>
              <a:ext uri="{FF2B5EF4-FFF2-40B4-BE49-F238E27FC236}">
                <a16:creationId xmlns:a16="http://schemas.microsoft.com/office/drawing/2014/main" id="{CE86BC23-D9F4-4F6B-BA76-B942A19CEA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8518" y="3902698"/>
            <a:ext cx="2959101" cy="148590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34" name="Rectangle 63">
            <a:extLst>
              <a:ext uri="{FF2B5EF4-FFF2-40B4-BE49-F238E27FC236}">
                <a16:creationId xmlns:a16="http://schemas.microsoft.com/office/drawing/2014/main" id="{90A7E13C-16DB-42C0-8184-A1382BFD7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982" y="1721285"/>
            <a:ext cx="5462587" cy="2176462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5" name="Rectangle 64">
            <a:extLst>
              <a:ext uri="{FF2B5EF4-FFF2-40B4-BE49-F238E27FC236}">
                <a16:creationId xmlns:a16="http://schemas.microsoft.com/office/drawing/2014/main" id="{262452B6-87D5-498A-BBF3-E91CC4E27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359" y="1586347"/>
            <a:ext cx="3262312" cy="1825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6" name="Rectangle 65">
            <a:extLst>
              <a:ext uri="{FF2B5EF4-FFF2-40B4-BE49-F238E27FC236}">
                <a16:creationId xmlns:a16="http://schemas.microsoft.com/office/drawing/2014/main" id="{6C65847F-926F-4D83-98BC-71911785D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769" y="1475222"/>
            <a:ext cx="5397501" cy="257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800" dirty="0">
                <a:cs typeface="+mn-cs"/>
              </a:rPr>
              <a:t>infrastructure mode</a:t>
            </a: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base station connects mobiles into wired network</a:t>
            </a:r>
          </a:p>
          <a:p>
            <a:pPr marL="393700" indent="-2286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handoff: mobile changes base station providing connection into wired network</a:t>
            </a:r>
          </a:p>
        </p:txBody>
      </p:sp>
    </p:spTree>
    <p:extLst>
      <p:ext uri="{BB962C8B-B14F-4D97-AF65-F5344CB8AC3E}">
        <p14:creationId xmlns:p14="http://schemas.microsoft.com/office/powerpoint/2010/main" val="127177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E96057B-EF2F-48CA-9F8A-D8C8AAC7F500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26B85-5767-4C2F-BAB2-35B5552F2452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4">
            <a:extLst>
              <a:ext uri="{FF2B5EF4-FFF2-40B4-BE49-F238E27FC236}">
                <a16:creationId xmlns:a16="http://schemas.microsoft.com/office/drawing/2014/main" id="{7C397E51-2DC8-4C47-BD7F-031E42C43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6748" y="1664713"/>
            <a:ext cx="6323591" cy="2671754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Rectangle 240">
            <a:extLst>
              <a:ext uri="{FF2B5EF4-FFF2-40B4-BE49-F238E27FC236}">
                <a16:creationId xmlns:a16="http://schemas.microsoft.com/office/drawing/2014/main" id="{0658252C-C19B-4885-94B4-B10DEA4FF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236" y="1517074"/>
            <a:ext cx="2184400" cy="31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" name="Oval 209">
            <a:extLst>
              <a:ext uri="{FF2B5EF4-FFF2-40B4-BE49-F238E27FC236}">
                <a16:creationId xmlns:a16="http://schemas.microsoft.com/office/drawing/2014/main" id="{4512141B-571A-45EB-8BAD-DFC29A3C2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36" y="1507549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" name="Rectangle 66">
            <a:extLst>
              <a:ext uri="{FF2B5EF4-FFF2-40B4-BE49-F238E27FC236}">
                <a16:creationId xmlns:a16="http://schemas.microsoft.com/office/drawing/2014/main" id="{0BCB7561-B2B7-48A8-AB81-204C3F780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8835" y="1431348"/>
            <a:ext cx="5795819" cy="340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sz="2800" dirty="0">
                <a:cs typeface="+mn-cs"/>
              </a:rPr>
              <a:t>ad hoc mode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no base stations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nodes can only transmit to other nodes within link coverage</a:t>
            </a:r>
          </a:p>
          <a:p>
            <a:pPr marL="277813" indent="-277813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cs typeface="+mn-cs"/>
              </a:rPr>
              <a:t>nodes organize themselves into a </a:t>
            </a:r>
            <a:r>
              <a:rPr lang="en-US" sz="2400" dirty="0"/>
              <a:t>network: routing, address assignment, DNS-like name </a:t>
            </a:r>
            <a:r>
              <a:rPr lang="en-IN" sz="2400" dirty="0"/>
              <a:t>translation, and more.</a:t>
            </a:r>
            <a:endParaRPr lang="en-US" sz="2400" dirty="0"/>
          </a:p>
        </p:txBody>
      </p:sp>
      <p:sp>
        <p:nvSpPr>
          <p:cNvPr id="13" name="Oval 138">
            <a:extLst>
              <a:ext uri="{FF2B5EF4-FFF2-40B4-BE49-F238E27FC236}">
                <a16:creationId xmlns:a16="http://schemas.microsoft.com/office/drawing/2014/main" id="{166849FE-4944-4574-BFD0-E4764F5BA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661" y="2818824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" name="Oval 199">
            <a:extLst>
              <a:ext uri="{FF2B5EF4-FFF2-40B4-BE49-F238E27FC236}">
                <a16:creationId xmlns:a16="http://schemas.microsoft.com/office/drawing/2014/main" id="{24D65516-9FF2-4CAE-90AA-B7E5199B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011" y="4526974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39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" name="Oval 204">
            <a:extLst>
              <a:ext uri="{FF2B5EF4-FFF2-40B4-BE49-F238E27FC236}">
                <a16:creationId xmlns:a16="http://schemas.microsoft.com/office/drawing/2014/main" id="{4F8DC0E5-99CB-4313-A4D0-37958D1EA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86" y="2209224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50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6" name="Oval 113">
            <a:extLst>
              <a:ext uri="{FF2B5EF4-FFF2-40B4-BE49-F238E27FC236}">
                <a16:creationId xmlns:a16="http://schemas.microsoft.com/office/drawing/2014/main" id="{52ED14F4-F5CA-4336-A414-ADB576056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74" y="2544187"/>
            <a:ext cx="1755775" cy="1625600"/>
          </a:xfrm>
          <a:prstGeom prst="ellipse">
            <a:avLst/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20000"/>
                  <a:lumOff val="80000"/>
                  <a:alpha val="47000"/>
                </a:schemeClr>
              </a:gs>
            </a:gsLst>
            <a:path path="shape">
              <a:fillToRect l="50000" t="50000" r="50000" b="50000"/>
            </a:path>
          </a:gradFill>
          <a:ln w="12700">
            <a:solidFill>
              <a:srgbClr val="3333CC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" name="Group 356">
            <a:extLst>
              <a:ext uri="{FF2B5EF4-FFF2-40B4-BE49-F238E27FC236}">
                <a16:creationId xmlns:a16="http://schemas.microsoft.com/office/drawing/2014/main" id="{7D924280-8957-4967-B26B-E882412237B6}"/>
              </a:ext>
            </a:extLst>
          </p:cNvPr>
          <p:cNvGrpSpPr>
            <a:grpSpLocks/>
          </p:cNvGrpSpPr>
          <p:nvPr/>
        </p:nvGrpSpPr>
        <p:grpSpPr bwMode="auto">
          <a:xfrm>
            <a:off x="991899" y="2012374"/>
            <a:ext cx="465137" cy="481013"/>
            <a:chOff x="313" y="1497"/>
            <a:chExt cx="1152" cy="1014"/>
          </a:xfrm>
        </p:grpSpPr>
        <p:pic>
          <p:nvPicPr>
            <p:cNvPr id="18" name="Picture 354" descr="laptop_stylized_small">
              <a:extLst>
                <a:ext uri="{FF2B5EF4-FFF2-40B4-BE49-F238E27FC236}">
                  <a16:creationId xmlns:a16="http://schemas.microsoft.com/office/drawing/2014/main" id="{937FB47A-3A3A-4774-80CA-F30F876D9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55" descr="antenna_stylized">
              <a:extLst>
                <a:ext uri="{FF2B5EF4-FFF2-40B4-BE49-F238E27FC236}">
                  <a16:creationId xmlns:a16="http://schemas.microsoft.com/office/drawing/2014/main" id="{B6BF83E8-8597-4E46-9477-C6C7DF903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356">
            <a:extLst>
              <a:ext uri="{FF2B5EF4-FFF2-40B4-BE49-F238E27FC236}">
                <a16:creationId xmlns:a16="http://schemas.microsoft.com/office/drawing/2014/main" id="{DC7E0E32-32FA-4253-ACFA-47AE089CD4BA}"/>
              </a:ext>
            </a:extLst>
          </p:cNvPr>
          <p:cNvGrpSpPr>
            <a:grpSpLocks/>
          </p:cNvGrpSpPr>
          <p:nvPr/>
        </p:nvGrpSpPr>
        <p:grpSpPr bwMode="auto">
          <a:xfrm>
            <a:off x="1968211" y="5101649"/>
            <a:ext cx="463550" cy="479425"/>
            <a:chOff x="313" y="1497"/>
            <a:chExt cx="1152" cy="1014"/>
          </a:xfrm>
        </p:grpSpPr>
        <p:pic>
          <p:nvPicPr>
            <p:cNvPr id="21" name="Picture 354" descr="laptop_stylized_small">
              <a:extLst>
                <a:ext uri="{FF2B5EF4-FFF2-40B4-BE49-F238E27FC236}">
                  <a16:creationId xmlns:a16="http://schemas.microsoft.com/office/drawing/2014/main" id="{CFC8CD56-2720-40F0-BB3E-77D9ACD54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355" descr="antenna_stylized">
              <a:extLst>
                <a:ext uri="{FF2B5EF4-FFF2-40B4-BE49-F238E27FC236}">
                  <a16:creationId xmlns:a16="http://schemas.microsoft.com/office/drawing/2014/main" id="{D004314A-14F8-4A96-BA0A-F4EF03E12E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356">
            <a:extLst>
              <a:ext uri="{FF2B5EF4-FFF2-40B4-BE49-F238E27FC236}">
                <a16:creationId xmlns:a16="http://schemas.microsoft.com/office/drawing/2014/main" id="{A4FD019D-AF4A-4013-878B-C4325AAD031D}"/>
              </a:ext>
            </a:extLst>
          </p:cNvPr>
          <p:cNvGrpSpPr>
            <a:grpSpLocks/>
          </p:cNvGrpSpPr>
          <p:nvPr/>
        </p:nvGrpSpPr>
        <p:grpSpPr bwMode="auto">
          <a:xfrm>
            <a:off x="2252374" y="3404612"/>
            <a:ext cx="465137" cy="481012"/>
            <a:chOff x="313" y="1497"/>
            <a:chExt cx="1152" cy="1014"/>
          </a:xfrm>
        </p:grpSpPr>
        <p:pic>
          <p:nvPicPr>
            <p:cNvPr id="24" name="Picture 354" descr="laptop_stylized_small">
              <a:extLst>
                <a:ext uri="{FF2B5EF4-FFF2-40B4-BE49-F238E27FC236}">
                  <a16:creationId xmlns:a16="http://schemas.microsoft.com/office/drawing/2014/main" id="{26277788-FA14-441C-8996-4F6BA90E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355" descr="antenna_stylized">
              <a:extLst>
                <a:ext uri="{FF2B5EF4-FFF2-40B4-BE49-F238E27FC236}">
                  <a16:creationId xmlns:a16="http://schemas.microsoft.com/office/drawing/2014/main" id="{27EC8F1E-BC1B-439C-85A3-77F8A559F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Group 356">
            <a:extLst>
              <a:ext uri="{FF2B5EF4-FFF2-40B4-BE49-F238E27FC236}">
                <a16:creationId xmlns:a16="http://schemas.microsoft.com/office/drawing/2014/main" id="{B7C3BC2E-E033-4465-ACD7-A009EF375A26}"/>
              </a:ext>
            </a:extLst>
          </p:cNvPr>
          <p:cNvGrpSpPr>
            <a:grpSpLocks/>
          </p:cNvGrpSpPr>
          <p:nvPr/>
        </p:nvGrpSpPr>
        <p:grpSpPr bwMode="auto">
          <a:xfrm>
            <a:off x="1093499" y="2764849"/>
            <a:ext cx="465137" cy="479425"/>
            <a:chOff x="313" y="1497"/>
            <a:chExt cx="1152" cy="1014"/>
          </a:xfrm>
        </p:grpSpPr>
        <p:pic>
          <p:nvPicPr>
            <p:cNvPr id="27" name="Picture 354" descr="laptop_stylized_small">
              <a:extLst>
                <a:ext uri="{FF2B5EF4-FFF2-40B4-BE49-F238E27FC236}">
                  <a16:creationId xmlns:a16="http://schemas.microsoft.com/office/drawing/2014/main" id="{287612A9-8716-4A07-8B44-63C18AB2A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55" descr="antenna_stylized">
              <a:extLst>
                <a:ext uri="{FF2B5EF4-FFF2-40B4-BE49-F238E27FC236}">
                  <a16:creationId xmlns:a16="http://schemas.microsoft.com/office/drawing/2014/main" id="{065FD02D-1F82-437E-A846-8DDDEC8A2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Group 356">
            <a:extLst>
              <a:ext uri="{FF2B5EF4-FFF2-40B4-BE49-F238E27FC236}">
                <a16:creationId xmlns:a16="http://schemas.microsoft.com/office/drawing/2014/main" id="{15607865-128B-4264-A062-C7BB8A7D5F83}"/>
              </a:ext>
            </a:extLst>
          </p:cNvPr>
          <p:cNvGrpSpPr>
            <a:grpSpLocks/>
          </p:cNvGrpSpPr>
          <p:nvPr/>
        </p:nvGrpSpPr>
        <p:grpSpPr bwMode="auto">
          <a:xfrm>
            <a:off x="1733261" y="3088699"/>
            <a:ext cx="465138" cy="481013"/>
            <a:chOff x="313" y="1497"/>
            <a:chExt cx="1152" cy="1014"/>
          </a:xfrm>
        </p:grpSpPr>
        <p:pic>
          <p:nvPicPr>
            <p:cNvPr id="30" name="Picture 354" descr="laptop_stylized_small">
              <a:extLst>
                <a:ext uri="{FF2B5EF4-FFF2-40B4-BE49-F238E27FC236}">
                  <a16:creationId xmlns:a16="http://schemas.microsoft.com/office/drawing/2014/main" id="{189C47E0-E65E-4542-B900-3FBFD3382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55" descr="antenna_stylized">
              <a:extLst>
                <a:ext uri="{FF2B5EF4-FFF2-40B4-BE49-F238E27FC236}">
                  <a16:creationId xmlns:a16="http://schemas.microsoft.com/office/drawing/2014/main" id="{A0FADB2F-A81F-47C5-9654-57FF7CBFD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8E3AEDF-AE1E-4143-BD4C-3E5B660BC919}"/>
              </a:ext>
            </a:extLst>
          </p:cNvPr>
          <p:cNvSpPr/>
          <p:nvPr/>
        </p:nvSpPr>
        <p:spPr>
          <a:xfrm>
            <a:off x="393111" y="713638"/>
            <a:ext cx="42596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Elements of a Wireless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8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85DBA6-EA15-4E08-875B-C56AC659C9F6}"/>
              </a:ext>
            </a:extLst>
          </p:cNvPr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COMPUTER NETWORKS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23DD50-DE97-428D-A3F6-0D7718B448FD}"/>
              </a:ext>
            </a:extLst>
          </p:cNvPr>
          <p:cNvCxnSpPr>
            <a:cxnSpLocks/>
          </p:cNvCxnSpPr>
          <p:nvPr/>
        </p:nvCxnSpPr>
        <p:spPr>
          <a:xfrm>
            <a:off x="7834" y="1244559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F736D51-088C-41D6-82FF-1E494481951A}"/>
              </a:ext>
            </a:extLst>
          </p:cNvPr>
          <p:cNvSpPr/>
          <p:nvPr/>
        </p:nvSpPr>
        <p:spPr>
          <a:xfrm>
            <a:off x="393111" y="727493"/>
            <a:ext cx="376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Wireless network taxonomy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C9E97A96-C92C-4A66-BDEC-6CA66810F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013" y="1615500"/>
            <a:ext cx="16738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single hop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DC737B34-CBD2-4DD6-A223-8E1BC97DA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388" y="1634550"/>
            <a:ext cx="21818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multiple hops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5364FDE1-00C1-4186-8A4D-2A7B288A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04" y="2456875"/>
            <a:ext cx="218297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infrastructure</a:t>
            </a:r>
          </a:p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  <a:cs typeface="+mn-cs"/>
              </a:rPr>
              <a:t>(e.g., APs)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1A8E3971-6AF8-4DAD-B25C-9E5748D96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274" y="4174704"/>
            <a:ext cx="218296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800" dirty="0">
                <a:solidFill>
                  <a:srgbClr val="000099"/>
                </a:solidFill>
                <a:latin typeface="+mn-lt"/>
              </a:rPr>
              <a:t>infrastructure less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CA3F2A76-2D65-4CE9-A6A7-1A7EDCDFD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988" y="2312413"/>
            <a:ext cx="328382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connects to base station (WiFi, cellular) which connects to  larger Internet. </a:t>
            </a:r>
            <a:r>
              <a:rPr lang="en-US" sz="2400" b="1" dirty="0" err="1">
                <a:latin typeface="+mn-lt"/>
                <a:cs typeface="+mn-cs"/>
              </a:rPr>
              <a:t>Eg</a:t>
            </a:r>
            <a:r>
              <a:rPr lang="en-US" sz="2400" b="1" dirty="0">
                <a:latin typeface="+mn-lt"/>
                <a:cs typeface="+mn-cs"/>
              </a:rPr>
              <a:t>: 4G LTE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597C957A-3550-488C-903B-0D1C4351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313" y="3965290"/>
            <a:ext cx="356451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latin typeface="+mn-lt"/>
                <a:cs typeface="+mn-cs"/>
              </a:rPr>
              <a:t>Internet.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 err="1">
                <a:latin typeface="+mn-lt"/>
              </a:rPr>
              <a:t>eg</a:t>
            </a:r>
            <a:r>
              <a:rPr lang="en-US" sz="2400" dirty="0">
                <a:latin typeface="+mn-lt"/>
              </a:rPr>
              <a:t>: </a:t>
            </a:r>
            <a:r>
              <a:rPr lang="en-US" sz="2400" b="1" dirty="0">
                <a:latin typeface="+mn-lt"/>
                <a:cs typeface="+mn-cs"/>
              </a:rPr>
              <a:t>Bluetooth, ad hoc nets</a:t>
            </a: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404A3CC2-0E18-4920-BFB2-F26E1A017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802" y="2317175"/>
            <a:ext cx="3826186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host may have to relay through several wireless nodes to connect to larger 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Internet: </a:t>
            </a:r>
            <a:r>
              <a:rPr lang="en-US" sz="2400" b="1" i="1" dirty="0">
                <a:latin typeface="+mn-lt"/>
                <a:cs typeface="+mn-cs"/>
              </a:rPr>
              <a:t>mesh net</a:t>
            </a: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5F61D7CB-87F1-449C-91C9-55526BAB5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099" y="3939168"/>
            <a:ext cx="40046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+mn-lt"/>
                <a:cs typeface="+mn-cs"/>
              </a:rPr>
              <a:t>no base station, no connection to larger Internet. May have to relay to reach other.</a:t>
            </a:r>
          </a:p>
          <a:p>
            <a:pPr>
              <a:lnSpc>
                <a:spcPct val="90000"/>
              </a:lnSpc>
              <a:defRPr/>
            </a:pPr>
            <a:r>
              <a:rPr lang="en-US" sz="2400" b="1" dirty="0" err="1">
                <a:latin typeface="+mn-lt"/>
              </a:rPr>
              <a:t>eg</a:t>
            </a:r>
            <a:r>
              <a:rPr lang="en-US" sz="2400" b="1" dirty="0">
                <a:latin typeface="+mn-lt"/>
              </a:rPr>
              <a:t>: </a:t>
            </a:r>
            <a:r>
              <a:rPr lang="en-US" sz="2400" b="1" dirty="0">
                <a:latin typeface="+mn-lt"/>
                <a:cs typeface="+mn-cs"/>
              </a:rPr>
              <a:t>MANET, VANET</a:t>
            </a:r>
            <a:endParaRPr lang="en-US" sz="2400" b="1" i="1" dirty="0">
              <a:latin typeface="+mn-lt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C3B4D940-B7FE-4C0E-B627-1A2EC696B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88" y="1637725"/>
            <a:ext cx="10172700" cy="3849688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8" name="Line 21">
            <a:extLst>
              <a:ext uri="{FF2B5EF4-FFF2-40B4-BE49-F238E27FC236}">
                <a16:creationId xmlns:a16="http://schemas.microsoft.com/office/drawing/2014/main" id="{31E20008-E534-4383-8328-D87D434C3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3588" y="1661538"/>
            <a:ext cx="0" cy="38179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A2254DC1-D33B-4AAC-AA76-2A3C2DAB301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9426" y="1661538"/>
            <a:ext cx="30162" cy="3843337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sz="2000" dirty="0"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C10FB3-26D1-4A61-B09B-182F87633741}"/>
              </a:ext>
            </a:extLst>
          </p:cNvPr>
          <p:cNvCxnSpPr>
            <a:cxnSpLocks/>
          </p:cNvCxnSpPr>
          <p:nvPr/>
        </p:nvCxnSpPr>
        <p:spPr>
          <a:xfrm>
            <a:off x="391388" y="2127469"/>
            <a:ext cx="10185400" cy="0"/>
          </a:xfrm>
          <a:prstGeom prst="line">
            <a:avLst/>
          </a:prstGeom>
          <a:ln w="22225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68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6851</TotalTime>
  <Words>7506</Words>
  <Application>Microsoft Office PowerPoint</Application>
  <PresentationFormat>Widescreen</PresentationFormat>
  <Paragraphs>2059</Paragraphs>
  <Slides>113</Slides>
  <Notes>79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7" baseType="lpstr">
      <vt:lpstr>Arial</vt:lpstr>
      <vt:lpstr>Calibri</vt:lpstr>
      <vt:lpstr>Calibri Light</vt:lpstr>
      <vt:lpstr>Cambria</vt:lpstr>
      <vt:lpstr>Comic Sans MS</vt:lpstr>
      <vt:lpstr>Gill Sans MT</vt:lpstr>
      <vt:lpstr>Symbol</vt:lpstr>
      <vt:lpstr>Times New Roman</vt:lpstr>
      <vt:lpstr>TimesLTPro-Bold</vt:lpstr>
      <vt:lpstr>TimesLTPro-Roman</vt:lpstr>
      <vt:lpstr>urw-din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Sivaraman Eswaran</cp:lastModifiedBy>
  <cp:revision>1552</cp:revision>
  <dcterms:created xsi:type="dcterms:W3CDTF">2020-06-03T14:19:11Z</dcterms:created>
  <dcterms:modified xsi:type="dcterms:W3CDTF">2020-11-16T17:19:01Z</dcterms:modified>
</cp:coreProperties>
</file>